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Montserrat Black" panose="00000A00000000000000" pitchFamily="2" charset="0"/>
      <p:bold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Black" panose="02000000000000000000" pitchFamily="2" charset="0"/>
      <p:bold r:id="rId37"/>
      <p:boldItalic r:id="rId38"/>
    </p:embeddedFont>
    <p:embeddedFont>
      <p:font typeface="Roboto Medium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 showGuides="1">
      <p:cViewPr>
        <p:scale>
          <a:sx n="300" d="100"/>
          <a:sy n="300" d="100"/>
        </p:scale>
        <p:origin x="534" y="-6912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030047" y="1587500"/>
            <a:ext cx="2511906" cy="384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0047" y="1587500"/>
            <a:ext cx="2511906" cy="384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56.png"/><Relationship Id="rId5" Type="http://schemas.openxmlformats.org/officeDocument/2006/relationships/image" Target="../media/image10.png"/><Relationship Id="rId15" Type="http://schemas.openxmlformats.org/officeDocument/2006/relationships/image" Target="../media/image60.pn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6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66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65.png"/><Relationship Id="rId5" Type="http://schemas.openxmlformats.org/officeDocument/2006/relationships/image" Target="../media/image10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9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7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5.png"/><Relationship Id="rId5" Type="http://schemas.openxmlformats.org/officeDocument/2006/relationships/image" Target="../media/image10.png"/><Relationship Id="rId15" Type="http://schemas.openxmlformats.org/officeDocument/2006/relationships/image" Target="../media/image77.png"/><Relationship Id="rId10" Type="http://schemas.openxmlformats.org/officeDocument/2006/relationships/image" Target="../media/image74.png"/><Relationship Id="rId4" Type="http://schemas.openxmlformats.org/officeDocument/2006/relationships/image" Target="../media/image9.png"/><Relationship Id="rId9" Type="http://schemas.openxmlformats.org/officeDocument/2006/relationships/image" Target="../media/image73.pn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81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80.png"/><Relationship Id="rId5" Type="http://schemas.openxmlformats.org/officeDocument/2006/relationships/image" Target="../media/image10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9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5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90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9.png"/><Relationship Id="rId5" Type="http://schemas.openxmlformats.org/officeDocument/2006/relationships/image" Target="../media/image10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98.jpg"/><Relationship Id="rId5" Type="http://schemas.openxmlformats.org/officeDocument/2006/relationships/image" Target="../media/image10.png"/><Relationship Id="rId10" Type="http://schemas.openxmlformats.org/officeDocument/2006/relationships/image" Target="../media/image97.jpg"/><Relationship Id="rId4" Type="http://schemas.openxmlformats.org/officeDocument/2006/relationships/image" Target="../media/image9.png"/><Relationship Id="rId9" Type="http://schemas.openxmlformats.org/officeDocument/2006/relationships/image" Target="../media/image9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02.png"/><Relationship Id="rId5" Type="http://schemas.openxmlformats.org/officeDocument/2006/relationships/image" Target="../media/image10.png"/><Relationship Id="rId10" Type="http://schemas.openxmlformats.org/officeDocument/2006/relationships/image" Target="../media/image101.png"/><Relationship Id="rId4" Type="http://schemas.openxmlformats.org/officeDocument/2006/relationships/image" Target="../media/image9.png"/><Relationship Id="rId9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0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7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69.png"/><Relationship Id="rId5" Type="http://schemas.openxmlformats.org/officeDocument/2006/relationships/image" Target="../media/image10.png"/><Relationship Id="rId15" Type="http://schemas.openxmlformats.org/officeDocument/2006/relationships/image" Target="../media/image108.png"/><Relationship Id="rId10" Type="http://schemas.openxmlformats.org/officeDocument/2006/relationships/image" Target="../media/image68.png"/><Relationship Id="rId4" Type="http://schemas.openxmlformats.org/officeDocument/2006/relationships/image" Target="../media/image9.png"/><Relationship Id="rId9" Type="http://schemas.openxmlformats.org/officeDocument/2006/relationships/image" Target="../media/image23.png"/><Relationship Id="rId1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1.png"/><Relationship Id="rId5" Type="http://schemas.openxmlformats.org/officeDocument/2006/relationships/image" Target="../media/image10.png"/><Relationship Id="rId10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6.png"/><Relationship Id="rId5" Type="http://schemas.openxmlformats.org/officeDocument/2006/relationships/image" Target="../media/image1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4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42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7.png"/><Relationship Id="rId5" Type="http://schemas.openxmlformats.org/officeDocument/2006/relationships/image" Target="../media/image10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9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5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-1" y="3828775"/>
            <a:ext cx="2526365" cy="2572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506925" y="748065"/>
            <a:ext cx="4065074" cy="3720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" name="Google Shape;38;p8"/>
          <p:cNvGrpSpPr/>
          <p:nvPr/>
        </p:nvGrpSpPr>
        <p:grpSpPr>
          <a:xfrm>
            <a:off x="2550419" y="0"/>
            <a:ext cx="359319" cy="697363"/>
            <a:chOff x="0" y="0"/>
            <a:chExt cx="359318" cy="697361"/>
          </a:xfrm>
        </p:grpSpPr>
        <p:sp>
          <p:nvSpPr>
            <p:cNvPr id="39" name="Google Shape;39;p8"/>
            <p:cNvSpPr/>
            <p:nvPr/>
          </p:nvSpPr>
          <p:spPr>
            <a:xfrm>
              <a:off x="168273" y="583518"/>
              <a:ext cx="121568" cy="1138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1"/>
                  </a:lnTo>
                  <a:lnTo>
                    <a:pt x="160" y="9531"/>
                  </a:lnTo>
                  <a:lnTo>
                    <a:pt x="0" y="11758"/>
                  </a:lnTo>
                  <a:lnTo>
                    <a:pt x="271" y="13961"/>
                  </a:lnTo>
                  <a:lnTo>
                    <a:pt x="1537" y="17267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6"/>
                  </a:lnTo>
                  <a:lnTo>
                    <a:pt x="20480" y="18906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2"/>
                  </a:lnTo>
                  <a:lnTo>
                    <a:pt x="8491" y="15825"/>
                  </a:lnTo>
                  <a:lnTo>
                    <a:pt x="8187" y="14002"/>
                  </a:lnTo>
                  <a:lnTo>
                    <a:pt x="8374" y="12448"/>
                  </a:lnTo>
                  <a:lnTo>
                    <a:pt x="9178" y="11730"/>
                  </a:lnTo>
                  <a:lnTo>
                    <a:pt x="11014" y="11369"/>
                  </a:lnTo>
                  <a:lnTo>
                    <a:pt x="12772" y="10859"/>
                  </a:lnTo>
                  <a:lnTo>
                    <a:pt x="14289" y="10058"/>
                  </a:lnTo>
                  <a:lnTo>
                    <a:pt x="15538" y="8957"/>
                  </a:lnTo>
                  <a:lnTo>
                    <a:pt x="16491" y="7552"/>
                  </a:lnTo>
                  <a:lnTo>
                    <a:pt x="17016" y="4957"/>
                  </a:lnTo>
                  <a:lnTo>
                    <a:pt x="16185" y="2551"/>
                  </a:lnTo>
                  <a:lnTo>
                    <a:pt x="14285" y="756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8"/>
            <p:cNvSpPr/>
            <p:nvPr/>
          </p:nvSpPr>
          <p:spPr>
            <a:xfrm>
              <a:off x="247091" y="507101"/>
              <a:ext cx="84938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2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7" y="13905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1" y="21600"/>
                  </a:lnTo>
                  <a:lnTo>
                    <a:pt x="20354" y="16476"/>
                  </a:lnTo>
                  <a:lnTo>
                    <a:pt x="21600" y="12522"/>
                  </a:lnTo>
                  <a:lnTo>
                    <a:pt x="20915" y="10584"/>
                  </a:lnTo>
                  <a:lnTo>
                    <a:pt x="14944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0" y="0"/>
              <a:ext cx="235268" cy="542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1" y="0"/>
                  </a:moveTo>
                  <a:lnTo>
                    <a:pt x="2045" y="0"/>
                  </a:lnTo>
                  <a:lnTo>
                    <a:pt x="908" y="515"/>
                  </a:lnTo>
                  <a:lnTo>
                    <a:pt x="235" y="1222"/>
                  </a:lnTo>
                  <a:lnTo>
                    <a:pt x="73" y="1545"/>
                  </a:lnTo>
                  <a:lnTo>
                    <a:pt x="0" y="1871"/>
                  </a:lnTo>
                  <a:lnTo>
                    <a:pt x="28" y="2184"/>
                  </a:lnTo>
                  <a:lnTo>
                    <a:pt x="798" y="4053"/>
                  </a:lnTo>
                  <a:lnTo>
                    <a:pt x="2437" y="5793"/>
                  </a:lnTo>
                  <a:lnTo>
                    <a:pt x="4462" y="7463"/>
                  </a:lnTo>
                  <a:lnTo>
                    <a:pt x="5515" y="8290"/>
                  </a:lnTo>
                  <a:lnTo>
                    <a:pt x="6554" y="9120"/>
                  </a:lnTo>
                  <a:lnTo>
                    <a:pt x="6688" y="9230"/>
                  </a:lnTo>
                  <a:lnTo>
                    <a:pt x="6701" y="9384"/>
                  </a:lnTo>
                  <a:lnTo>
                    <a:pt x="6604" y="9515"/>
                  </a:lnTo>
                  <a:lnTo>
                    <a:pt x="4527" y="11774"/>
                  </a:lnTo>
                  <a:lnTo>
                    <a:pt x="3391" y="13003"/>
                  </a:lnTo>
                  <a:lnTo>
                    <a:pt x="2380" y="14223"/>
                  </a:lnTo>
                  <a:lnTo>
                    <a:pt x="1564" y="15455"/>
                  </a:lnTo>
                  <a:lnTo>
                    <a:pt x="1113" y="16533"/>
                  </a:lnTo>
                  <a:lnTo>
                    <a:pt x="1042" y="17500"/>
                  </a:lnTo>
                  <a:lnTo>
                    <a:pt x="1045" y="17599"/>
                  </a:lnTo>
                  <a:lnTo>
                    <a:pt x="2324" y="19518"/>
                  </a:lnTo>
                  <a:lnTo>
                    <a:pt x="6120" y="21100"/>
                  </a:lnTo>
                  <a:lnTo>
                    <a:pt x="12216" y="21600"/>
                  </a:lnTo>
                  <a:lnTo>
                    <a:pt x="14422" y="21515"/>
                  </a:lnTo>
                  <a:lnTo>
                    <a:pt x="16610" y="21326"/>
                  </a:lnTo>
                  <a:lnTo>
                    <a:pt x="18779" y="21049"/>
                  </a:lnTo>
                  <a:lnTo>
                    <a:pt x="20927" y="20702"/>
                  </a:lnTo>
                  <a:lnTo>
                    <a:pt x="21600" y="20579"/>
                  </a:lnTo>
                  <a:lnTo>
                    <a:pt x="15397" y="20579"/>
                  </a:lnTo>
                  <a:lnTo>
                    <a:pt x="12679" y="20572"/>
                  </a:lnTo>
                  <a:lnTo>
                    <a:pt x="8106" y="19779"/>
                  </a:lnTo>
                  <a:lnTo>
                    <a:pt x="6122" y="18145"/>
                  </a:lnTo>
                  <a:lnTo>
                    <a:pt x="6036" y="17500"/>
                  </a:lnTo>
                  <a:lnTo>
                    <a:pt x="6178" y="16610"/>
                  </a:lnTo>
                  <a:lnTo>
                    <a:pt x="7153" y="14818"/>
                  </a:lnTo>
                  <a:lnTo>
                    <a:pt x="8386" y="13365"/>
                  </a:lnTo>
                  <a:lnTo>
                    <a:pt x="9446" y="12258"/>
                  </a:lnTo>
                  <a:lnTo>
                    <a:pt x="9977" y="11705"/>
                  </a:lnTo>
                  <a:lnTo>
                    <a:pt x="10142" y="11690"/>
                  </a:lnTo>
                  <a:lnTo>
                    <a:pt x="12537" y="11690"/>
                  </a:lnTo>
                  <a:lnTo>
                    <a:pt x="12057" y="11342"/>
                  </a:lnTo>
                  <a:lnTo>
                    <a:pt x="11356" y="10823"/>
                  </a:lnTo>
                  <a:lnTo>
                    <a:pt x="11238" y="10735"/>
                  </a:lnTo>
                  <a:lnTo>
                    <a:pt x="11223" y="10597"/>
                  </a:lnTo>
                  <a:lnTo>
                    <a:pt x="11332" y="10492"/>
                  </a:lnTo>
                  <a:lnTo>
                    <a:pt x="12940" y="8706"/>
                  </a:lnTo>
                  <a:lnTo>
                    <a:pt x="13381" y="7966"/>
                  </a:lnTo>
                  <a:lnTo>
                    <a:pt x="7601" y="7966"/>
                  </a:lnTo>
                  <a:lnTo>
                    <a:pt x="4651" y="4998"/>
                  </a:lnTo>
                  <a:lnTo>
                    <a:pt x="4264" y="4624"/>
                  </a:lnTo>
                  <a:lnTo>
                    <a:pt x="3869" y="4252"/>
                  </a:lnTo>
                  <a:lnTo>
                    <a:pt x="3501" y="3875"/>
                  </a:lnTo>
                  <a:lnTo>
                    <a:pt x="2393" y="1961"/>
                  </a:lnTo>
                  <a:lnTo>
                    <a:pt x="2103" y="1294"/>
                  </a:lnTo>
                  <a:lnTo>
                    <a:pt x="2197" y="1120"/>
                  </a:lnTo>
                  <a:lnTo>
                    <a:pt x="2263" y="955"/>
                  </a:lnTo>
                  <a:lnTo>
                    <a:pt x="5197" y="55"/>
                  </a:lnTo>
                  <a:lnTo>
                    <a:pt x="10710" y="55"/>
                  </a:lnTo>
                  <a:lnTo>
                    <a:pt x="1057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158038" y="368175"/>
              <a:ext cx="136119" cy="1482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0" y="0"/>
                  </a:lnTo>
                  <a:lnTo>
                    <a:pt x="13873" y="18002"/>
                  </a:lnTo>
                  <a:lnTo>
                    <a:pt x="12146" y="18866"/>
                  </a:lnTo>
                  <a:lnTo>
                    <a:pt x="10368" y="19616"/>
                  </a:lnTo>
                  <a:lnTo>
                    <a:pt x="8540" y="20248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5" y="21600"/>
                  </a:lnTo>
                  <a:lnTo>
                    <a:pt x="15572" y="20236"/>
                  </a:lnTo>
                  <a:lnTo>
                    <a:pt x="19445" y="20236"/>
                  </a:lnTo>
                  <a:lnTo>
                    <a:pt x="18263" y="18834"/>
                  </a:lnTo>
                  <a:lnTo>
                    <a:pt x="21600" y="16810"/>
                  </a:lnTo>
                  <a:lnTo>
                    <a:pt x="16298" y="1681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242723" y="338751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6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2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8" y="21600"/>
                  </a:lnTo>
                  <a:lnTo>
                    <a:pt x="9528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7" y="9214"/>
                  </a:lnTo>
                  <a:lnTo>
                    <a:pt x="21600" y="6032"/>
                  </a:lnTo>
                  <a:lnTo>
                    <a:pt x="20754" y="3042"/>
                  </a:lnTo>
                  <a:lnTo>
                    <a:pt x="18784" y="252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91986" y="293385"/>
              <a:ext cx="249930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3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5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1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7" y="5311"/>
                  </a:lnTo>
                  <a:lnTo>
                    <a:pt x="21600" y="5311"/>
                  </a:lnTo>
                  <a:lnTo>
                    <a:pt x="20196" y="3855"/>
                  </a:lnTo>
                  <a:lnTo>
                    <a:pt x="5612" y="3855"/>
                  </a:lnTo>
                  <a:lnTo>
                    <a:pt x="5548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56610" y="1385"/>
              <a:ext cx="269064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0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7" y="6373"/>
                  </a:lnTo>
                  <a:lnTo>
                    <a:pt x="3492" y="6670"/>
                  </a:lnTo>
                  <a:lnTo>
                    <a:pt x="3217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1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1" y="5660"/>
                  </a:lnTo>
                  <a:lnTo>
                    <a:pt x="7607" y="4189"/>
                  </a:lnTo>
                  <a:lnTo>
                    <a:pt x="7072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46;p8"/>
          <p:cNvGrpSpPr/>
          <p:nvPr/>
        </p:nvGrpSpPr>
        <p:grpSpPr>
          <a:xfrm>
            <a:off x="4147806" y="5629907"/>
            <a:ext cx="359318" cy="713143"/>
            <a:chOff x="0" y="0"/>
            <a:chExt cx="359317" cy="713142"/>
          </a:xfrm>
        </p:grpSpPr>
        <p:sp>
          <p:nvSpPr>
            <p:cNvPr id="47" name="Google Shape;47;p8"/>
            <p:cNvSpPr/>
            <p:nvPr/>
          </p:nvSpPr>
          <p:spPr>
            <a:xfrm>
              <a:off x="168273" y="599285"/>
              <a:ext cx="121568" cy="1138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3"/>
                  </a:lnTo>
                  <a:lnTo>
                    <a:pt x="160" y="9533"/>
                  </a:lnTo>
                  <a:lnTo>
                    <a:pt x="0" y="11759"/>
                  </a:lnTo>
                  <a:lnTo>
                    <a:pt x="271" y="13962"/>
                  </a:lnTo>
                  <a:lnTo>
                    <a:pt x="1537" y="17268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7"/>
                  </a:lnTo>
                  <a:lnTo>
                    <a:pt x="20480" y="18907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3"/>
                  </a:lnTo>
                  <a:lnTo>
                    <a:pt x="8491" y="15825"/>
                  </a:lnTo>
                  <a:lnTo>
                    <a:pt x="8187" y="14003"/>
                  </a:lnTo>
                  <a:lnTo>
                    <a:pt x="8374" y="12449"/>
                  </a:lnTo>
                  <a:lnTo>
                    <a:pt x="9178" y="11731"/>
                  </a:lnTo>
                  <a:lnTo>
                    <a:pt x="11014" y="11370"/>
                  </a:lnTo>
                  <a:lnTo>
                    <a:pt x="12772" y="10861"/>
                  </a:lnTo>
                  <a:lnTo>
                    <a:pt x="14289" y="10060"/>
                  </a:lnTo>
                  <a:lnTo>
                    <a:pt x="15538" y="8959"/>
                  </a:lnTo>
                  <a:lnTo>
                    <a:pt x="16491" y="7553"/>
                  </a:lnTo>
                  <a:lnTo>
                    <a:pt x="17016" y="4960"/>
                  </a:lnTo>
                  <a:lnTo>
                    <a:pt x="16185" y="2553"/>
                  </a:lnTo>
                  <a:lnTo>
                    <a:pt x="14285" y="758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247091" y="522882"/>
              <a:ext cx="84936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3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8" y="13906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2" y="21600"/>
                  </a:lnTo>
                  <a:lnTo>
                    <a:pt x="20353" y="16476"/>
                  </a:lnTo>
                  <a:lnTo>
                    <a:pt x="21600" y="12522"/>
                  </a:lnTo>
                  <a:lnTo>
                    <a:pt x="20916" y="10584"/>
                  </a:lnTo>
                  <a:lnTo>
                    <a:pt x="14945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0" y="0"/>
              <a:ext cx="235240" cy="557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9" y="0"/>
                  </a:moveTo>
                  <a:lnTo>
                    <a:pt x="3758" y="225"/>
                  </a:lnTo>
                  <a:lnTo>
                    <a:pt x="908" y="1111"/>
                  </a:lnTo>
                  <a:lnTo>
                    <a:pt x="0" y="2429"/>
                  </a:lnTo>
                  <a:lnTo>
                    <a:pt x="28" y="2733"/>
                  </a:lnTo>
                  <a:lnTo>
                    <a:pt x="798" y="4550"/>
                  </a:lnTo>
                  <a:lnTo>
                    <a:pt x="2437" y="6240"/>
                  </a:lnTo>
                  <a:lnTo>
                    <a:pt x="4462" y="7863"/>
                  </a:lnTo>
                  <a:lnTo>
                    <a:pt x="5516" y="8666"/>
                  </a:lnTo>
                  <a:lnTo>
                    <a:pt x="6555" y="9473"/>
                  </a:lnTo>
                  <a:lnTo>
                    <a:pt x="6689" y="9579"/>
                  </a:lnTo>
                  <a:lnTo>
                    <a:pt x="6702" y="9729"/>
                  </a:lnTo>
                  <a:lnTo>
                    <a:pt x="6605" y="9857"/>
                  </a:lnTo>
                  <a:lnTo>
                    <a:pt x="4528" y="12052"/>
                  </a:lnTo>
                  <a:lnTo>
                    <a:pt x="3391" y="13246"/>
                  </a:lnTo>
                  <a:lnTo>
                    <a:pt x="2380" y="14432"/>
                  </a:lnTo>
                  <a:lnTo>
                    <a:pt x="1564" y="15628"/>
                  </a:lnTo>
                  <a:lnTo>
                    <a:pt x="1113" y="16677"/>
                  </a:lnTo>
                  <a:lnTo>
                    <a:pt x="1041" y="17616"/>
                  </a:lnTo>
                  <a:lnTo>
                    <a:pt x="1045" y="17713"/>
                  </a:lnTo>
                  <a:lnTo>
                    <a:pt x="2324" y="19576"/>
                  </a:lnTo>
                  <a:lnTo>
                    <a:pt x="6121" y="21114"/>
                  </a:lnTo>
                  <a:lnTo>
                    <a:pt x="12217" y="21600"/>
                  </a:lnTo>
                  <a:lnTo>
                    <a:pt x="14424" y="21517"/>
                  </a:lnTo>
                  <a:lnTo>
                    <a:pt x="16612" y="21333"/>
                  </a:lnTo>
                  <a:lnTo>
                    <a:pt x="18781" y="21065"/>
                  </a:lnTo>
                  <a:lnTo>
                    <a:pt x="20930" y="20728"/>
                  </a:lnTo>
                  <a:lnTo>
                    <a:pt x="21600" y="20609"/>
                  </a:lnTo>
                  <a:lnTo>
                    <a:pt x="15399" y="20609"/>
                  </a:lnTo>
                  <a:lnTo>
                    <a:pt x="12681" y="20602"/>
                  </a:lnTo>
                  <a:lnTo>
                    <a:pt x="8107" y="19830"/>
                  </a:lnTo>
                  <a:lnTo>
                    <a:pt x="6123" y="18243"/>
                  </a:lnTo>
                  <a:lnTo>
                    <a:pt x="6037" y="17616"/>
                  </a:lnTo>
                  <a:lnTo>
                    <a:pt x="6179" y="16751"/>
                  </a:lnTo>
                  <a:lnTo>
                    <a:pt x="7154" y="15010"/>
                  </a:lnTo>
                  <a:lnTo>
                    <a:pt x="8387" y="13598"/>
                  </a:lnTo>
                  <a:lnTo>
                    <a:pt x="9447" y="12522"/>
                  </a:lnTo>
                  <a:lnTo>
                    <a:pt x="9979" y="11985"/>
                  </a:lnTo>
                  <a:lnTo>
                    <a:pt x="10143" y="11971"/>
                  </a:lnTo>
                  <a:lnTo>
                    <a:pt x="12538" y="11971"/>
                  </a:lnTo>
                  <a:lnTo>
                    <a:pt x="12059" y="11633"/>
                  </a:lnTo>
                  <a:lnTo>
                    <a:pt x="11357" y="11128"/>
                  </a:lnTo>
                  <a:lnTo>
                    <a:pt x="11239" y="11042"/>
                  </a:lnTo>
                  <a:lnTo>
                    <a:pt x="11224" y="10909"/>
                  </a:lnTo>
                  <a:lnTo>
                    <a:pt x="11334" y="10806"/>
                  </a:lnTo>
                  <a:lnTo>
                    <a:pt x="12941" y="9071"/>
                  </a:lnTo>
                  <a:lnTo>
                    <a:pt x="13383" y="8352"/>
                  </a:lnTo>
                  <a:lnTo>
                    <a:pt x="7602" y="8352"/>
                  </a:lnTo>
                  <a:lnTo>
                    <a:pt x="4652" y="5468"/>
                  </a:lnTo>
                  <a:lnTo>
                    <a:pt x="4264" y="5104"/>
                  </a:lnTo>
                  <a:lnTo>
                    <a:pt x="3869" y="4742"/>
                  </a:lnTo>
                  <a:lnTo>
                    <a:pt x="3501" y="4376"/>
                  </a:lnTo>
                  <a:lnTo>
                    <a:pt x="2394" y="2516"/>
                  </a:lnTo>
                  <a:lnTo>
                    <a:pt x="2104" y="1868"/>
                  </a:lnTo>
                  <a:lnTo>
                    <a:pt x="2196" y="1699"/>
                  </a:lnTo>
                  <a:lnTo>
                    <a:pt x="2263" y="1539"/>
                  </a:lnTo>
                  <a:lnTo>
                    <a:pt x="5198" y="665"/>
                  </a:lnTo>
                  <a:lnTo>
                    <a:pt x="10711" y="665"/>
                  </a:lnTo>
                  <a:lnTo>
                    <a:pt x="10128" y="440"/>
                  </a:lnTo>
                  <a:lnTo>
                    <a:pt x="8956" y="154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158038" y="383956"/>
              <a:ext cx="136119" cy="148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3" y="0"/>
                  </a:moveTo>
                  <a:lnTo>
                    <a:pt x="0" y="0"/>
                  </a:lnTo>
                  <a:lnTo>
                    <a:pt x="13871" y="18000"/>
                  </a:lnTo>
                  <a:lnTo>
                    <a:pt x="12145" y="18865"/>
                  </a:lnTo>
                  <a:lnTo>
                    <a:pt x="10368" y="19615"/>
                  </a:lnTo>
                  <a:lnTo>
                    <a:pt x="8540" y="20247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1" y="21600"/>
                  </a:lnTo>
                  <a:lnTo>
                    <a:pt x="15572" y="20235"/>
                  </a:lnTo>
                  <a:lnTo>
                    <a:pt x="19445" y="20235"/>
                  </a:lnTo>
                  <a:lnTo>
                    <a:pt x="18263" y="18832"/>
                  </a:lnTo>
                  <a:lnTo>
                    <a:pt x="21600" y="16809"/>
                  </a:lnTo>
                  <a:lnTo>
                    <a:pt x="16298" y="16809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242722" y="354532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4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3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9" y="21600"/>
                  </a:lnTo>
                  <a:lnTo>
                    <a:pt x="9529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8" y="9215"/>
                  </a:lnTo>
                  <a:lnTo>
                    <a:pt x="21600" y="6033"/>
                  </a:lnTo>
                  <a:lnTo>
                    <a:pt x="20753" y="3042"/>
                  </a:lnTo>
                  <a:lnTo>
                    <a:pt x="18782" y="252"/>
                  </a:lnTo>
                  <a:lnTo>
                    <a:pt x="183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91986" y="309166"/>
              <a:ext cx="249917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2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6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0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8" y="5311"/>
                  </a:lnTo>
                  <a:lnTo>
                    <a:pt x="21600" y="5311"/>
                  </a:lnTo>
                  <a:lnTo>
                    <a:pt x="20197" y="3855"/>
                  </a:lnTo>
                  <a:lnTo>
                    <a:pt x="5612" y="3855"/>
                  </a:lnTo>
                  <a:lnTo>
                    <a:pt x="5549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56604" y="17166"/>
              <a:ext cx="269061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1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8" y="6372"/>
                  </a:lnTo>
                  <a:lnTo>
                    <a:pt x="3492" y="6670"/>
                  </a:lnTo>
                  <a:lnTo>
                    <a:pt x="3218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2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2" y="5660"/>
                  </a:lnTo>
                  <a:lnTo>
                    <a:pt x="7607" y="4189"/>
                  </a:lnTo>
                  <a:lnTo>
                    <a:pt x="7073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71065" y="843607"/>
            <a:ext cx="534935" cy="581573"/>
            <a:chOff x="0" y="0"/>
            <a:chExt cx="534934" cy="581572"/>
          </a:xfrm>
        </p:grpSpPr>
        <p:sp>
          <p:nvSpPr>
            <p:cNvPr id="55" name="Google Shape;55;p8"/>
            <p:cNvSpPr/>
            <p:nvPr/>
          </p:nvSpPr>
          <p:spPr>
            <a:xfrm>
              <a:off x="0" y="333668"/>
              <a:ext cx="291450" cy="2479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2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4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1"/>
                  </a:lnTo>
                  <a:lnTo>
                    <a:pt x="16939" y="7881"/>
                  </a:lnTo>
                  <a:lnTo>
                    <a:pt x="16461" y="6937"/>
                  </a:lnTo>
                  <a:lnTo>
                    <a:pt x="15916" y="6016"/>
                  </a:lnTo>
                  <a:lnTo>
                    <a:pt x="15304" y="5122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379031" y="179120"/>
              <a:ext cx="155903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228560" y="0"/>
              <a:ext cx="298371" cy="424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3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1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8"/>
                  </a:lnTo>
                  <a:lnTo>
                    <a:pt x="17738" y="2449"/>
                  </a:lnTo>
                  <a:lnTo>
                    <a:pt x="16153" y="960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;p8"/>
          <p:cNvGrpSpPr/>
          <p:nvPr/>
        </p:nvGrpSpPr>
        <p:grpSpPr>
          <a:xfrm>
            <a:off x="3915619" y="98417"/>
            <a:ext cx="534936" cy="581574"/>
            <a:chOff x="0" y="0"/>
            <a:chExt cx="534935" cy="581572"/>
          </a:xfrm>
        </p:grpSpPr>
        <p:sp>
          <p:nvSpPr>
            <p:cNvPr id="59" name="Google Shape;59;p8"/>
            <p:cNvSpPr/>
            <p:nvPr/>
          </p:nvSpPr>
          <p:spPr>
            <a:xfrm>
              <a:off x="0" y="333667"/>
              <a:ext cx="291446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3"/>
                  </a:lnTo>
                  <a:lnTo>
                    <a:pt x="0" y="9144"/>
                  </a:lnTo>
                  <a:lnTo>
                    <a:pt x="1175" y="13297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091" y="21562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39" y="7882"/>
                  </a:lnTo>
                  <a:lnTo>
                    <a:pt x="16461" y="6939"/>
                  </a:lnTo>
                  <a:lnTo>
                    <a:pt x="15916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90"/>
                  </a:lnTo>
                  <a:lnTo>
                    <a:pt x="12041" y="9353"/>
                  </a:lnTo>
                  <a:lnTo>
                    <a:pt x="10956" y="12399"/>
                  </a:lnTo>
                  <a:lnTo>
                    <a:pt x="8778" y="15206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8"/>
          <p:cNvGrpSpPr/>
          <p:nvPr/>
        </p:nvGrpSpPr>
        <p:grpSpPr>
          <a:xfrm>
            <a:off x="3141125" y="4755548"/>
            <a:ext cx="534936" cy="581573"/>
            <a:chOff x="0" y="0"/>
            <a:chExt cx="534935" cy="581572"/>
          </a:xfrm>
        </p:grpSpPr>
        <p:sp>
          <p:nvSpPr>
            <p:cNvPr id="63" name="Google Shape;63;p8"/>
            <p:cNvSpPr/>
            <p:nvPr/>
          </p:nvSpPr>
          <p:spPr>
            <a:xfrm>
              <a:off x="0" y="333667"/>
              <a:ext cx="291444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7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40" y="7882"/>
                  </a:lnTo>
                  <a:lnTo>
                    <a:pt x="16462" y="6939"/>
                  </a:lnTo>
                  <a:lnTo>
                    <a:pt x="15917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175650" y="1995360"/>
            <a:ext cx="325583" cy="445970"/>
            <a:chOff x="0" y="0"/>
            <a:chExt cx="325582" cy="445969"/>
          </a:xfrm>
        </p:grpSpPr>
        <p:sp>
          <p:nvSpPr>
            <p:cNvPr id="67" name="Google Shape;67;p8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99753" y="270740"/>
              <a:ext cx="125829" cy="106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09"/>
                  </a:lnTo>
                  <a:lnTo>
                    <a:pt x="4700" y="20952"/>
                  </a:lnTo>
                  <a:lnTo>
                    <a:pt x="8023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3"/>
                  </a:lnTo>
                  <a:lnTo>
                    <a:pt x="21114" y="5634"/>
                  </a:lnTo>
                  <a:lnTo>
                    <a:pt x="19618" y="579"/>
                  </a:lnTo>
                  <a:lnTo>
                    <a:pt x="16333" y="579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320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8"/>
          <p:cNvGrpSpPr/>
          <p:nvPr/>
        </p:nvGrpSpPr>
        <p:grpSpPr>
          <a:xfrm>
            <a:off x="1347977" y="191330"/>
            <a:ext cx="325578" cy="445971"/>
            <a:chOff x="0" y="0"/>
            <a:chExt cx="325577" cy="445969"/>
          </a:xfrm>
        </p:grpSpPr>
        <p:sp>
          <p:nvSpPr>
            <p:cNvPr id="72" name="Google Shape;72;p8"/>
            <p:cNvSpPr/>
            <p:nvPr/>
          </p:nvSpPr>
          <p:spPr>
            <a:xfrm>
              <a:off x="0" y="341993"/>
              <a:ext cx="124006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8" y="555"/>
                  </a:lnTo>
                  <a:lnTo>
                    <a:pt x="5365" y="2414"/>
                  </a:lnTo>
                  <a:lnTo>
                    <a:pt x="2185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1" y="19262"/>
                  </a:lnTo>
                  <a:lnTo>
                    <a:pt x="6592" y="21385"/>
                  </a:lnTo>
                  <a:lnTo>
                    <a:pt x="8693" y="21600"/>
                  </a:lnTo>
                  <a:lnTo>
                    <a:pt x="10873" y="21455"/>
                  </a:lnTo>
                  <a:lnTo>
                    <a:pt x="18279" y="17534"/>
                  </a:lnTo>
                  <a:lnTo>
                    <a:pt x="21600" y="9602"/>
                  </a:lnTo>
                  <a:lnTo>
                    <a:pt x="21112" y="4995"/>
                  </a:lnTo>
                  <a:lnTo>
                    <a:pt x="19857" y="689"/>
                  </a:lnTo>
                  <a:lnTo>
                    <a:pt x="16429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99748" y="270734"/>
              <a:ext cx="125829" cy="1065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8"/>
                  </a:lnTo>
                  <a:lnTo>
                    <a:pt x="1883" y="18709"/>
                  </a:lnTo>
                  <a:lnTo>
                    <a:pt x="4701" y="20952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4"/>
                  </a:lnTo>
                  <a:lnTo>
                    <a:pt x="21114" y="5635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15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3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20711" y="61734"/>
              <a:ext cx="93321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9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3457028" y="1134388"/>
            <a:ext cx="325585" cy="445970"/>
            <a:chOff x="0" y="0"/>
            <a:chExt cx="325584" cy="445969"/>
          </a:xfrm>
        </p:grpSpPr>
        <p:sp>
          <p:nvSpPr>
            <p:cNvPr id="77" name="Google Shape;77;p8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9753" y="270734"/>
              <a:ext cx="125831" cy="106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10"/>
                  </a:lnTo>
                  <a:lnTo>
                    <a:pt x="4701" y="20953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8"/>
                  </a:lnTo>
                  <a:lnTo>
                    <a:pt x="18125" y="17524"/>
                  </a:lnTo>
                  <a:lnTo>
                    <a:pt x="20524" y="14150"/>
                  </a:lnTo>
                  <a:lnTo>
                    <a:pt x="21600" y="10094"/>
                  </a:lnTo>
                  <a:lnTo>
                    <a:pt x="21114" y="5636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319" y="0"/>
              <a:ext cx="239724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8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8"/>
          <p:cNvGrpSpPr/>
          <p:nvPr/>
        </p:nvGrpSpPr>
        <p:grpSpPr>
          <a:xfrm>
            <a:off x="3191644" y="52594"/>
            <a:ext cx="427612" cy="421846"/>
            <a:chOff x="0" y="0"/>
            <a:chExt cx="427611" cy="421844"/>
          </a:xfrm>
        </p:grpSpPr>
        <p:sp>
          <p:nvSpPr>
            <p:cNvPr id="82" name="Google Shape;82;p8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1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5"/>
                  </a:lnTo>
                  <a:lnTo>
                    <a:pt x="10896" y="10992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8"/>
          <p:cNvGrpSpPr/>
          <p:nvPr/>
        </p:nvGrpSpPr>
        <p:grpSpPr>
          <a:xfrm>
            <a:off x="3464400" y="661324"/>
            <a:ext cx="255692" cy="261812"/>
            <a:chOff x="0" y="0"/>
            <a:chExt cx="255690" cy="261811"/>
          </a:xfrm>
        </p:grpSpPr>
        <p:sp>
          <p:nvSpPr>
            <p:cNvPr id="85" name="Google Shape;85;p8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0" y="36270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2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8"/>
          <p:cNvGrpSpPr/>
          <p:nvPr/>
        </p:nvGrpSpPr>
        <p:grpSpPr>
          <a:xfrm>
            <a:off x="2927541" y="5659111"/>
            <a:ext cx="427612" cy="421845"/>
            <a:chOff x="0" y="0"/>
            <a:chExt cx="427611" cy="421844"/>
          </a:xfrm>
        </p:grpSpPr>
        <p:sp>
          <p:nvSpPr>
            <p:cNvPr id="89" name="Google Shape;89;p8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233702" y="30301"/>
              <a:ext cx="139488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2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8"/>
          <p:cNvGrpSpPr/>
          <p:nvPr/>
        </p:nvGrpSpPr>
        <p:grpSpPr>
          <a:xfrm>
            <a:off x="4195405" y="4978175"/>
            <a:ext cx="255692" cy="261813"/>
            <a:chOff x="0" y="0"/>
            <a:chExt cx="255690" cy="261812"/>
          </a:xfrm>
        </p:grpSpPr>
        <p:sp>
          <p:nvSpPr>
            <p:cNvPr id="92" name="Google Shape;92;p8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0" y="36271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3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8"/>
          <p:cNvGrpSpPr/>
          <p:nvPr/>
        </p:nvGrpSpPr>
        <p:grpSpPr>
          <a:xfrm>
            <a:off x="199733" y="3054318"/>
            <a:ext cx="427612" cy="421845"/>
            <a:chOff x="0" y="0"/>
            <a:chExt cx="427610" cy="421844"/>
          </a:xfrm>
        </p:grpSpPr>
        <p:sp>
          <p:nvSpPr>
            <p:cNvPr id="96" name="Google Shape;96;p8"/>
            <p:cNvSpPr/>
            <p:nvPr/>
          </p:nvSpPr>
          <p:spPr>
            <a:xfrm>
              <a:off x="0" y="0"/>
              <a:ext cx="427610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2013248" y="297182"/>
            <a:ext cx="255690" cy="261813"/>
            <a:chOff x="0" y="0"/>
            <a:chExt cx="255689" cy="261811"/>
          </a:xfrm>
        </p:grpSpPr>
        <p:sp>
          <p:nvSpPr>
            <p:cNvPr id="99" name="Google Shape;99;p8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0" y="36270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09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0" y="9319"/>
                  </a:lnTo>
                  <a:lnTo>
                    <a:pt x="8972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2598023" y="4711338"/>
            <a:ext cx="255690" cy="261813"/>
            <a:chOff x="0" y="0"/>
            <a:chExt cx="255689" cy="261812"/>
          </a:xfrm>
        </p:grpSpPr>
        <p:sp>
          <p:nvSpPr>
            <p:cNvPr id="103" name="Google Shape;103;p8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0" y="36271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5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8"/>
          <p:cNvGrpSpPr/>
          <p:nvPr/>
        </p:nvGrpSpPr>
        <p:grpSpPr>
          <a:xfrm>
            <a:off x="4163312" y="1358615"/>
            <a:ext cx="408690" cy="421845"/>
            <a:chOff x="0" y="0"/>
            <a:chExt cx="408689" cy="421844"/>
          </a:xfrm>
        </p:grpSpPr>
        <p:sp>
          <p:nvSpPr>
            <p:cNvPr id="107" name="Google Shape;107;p8"/>
            <p:cNvSpPr/>
            <p:nvPr/>
          </p:nvSpPr>
          <p:spPr>
            <a:xfrm>
              <a:off x="0" y="0"/>
              <a:ext cx="408689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46" y="0"/>
                  </a:moveTo>
                  <a:lnTo>
                    <a:pt x="5852" y="1706"/>
                  </a:lnTo>
                  <a:lnTo>
                    <a:pt x="5946" y="3230"/>
                  </a:lnTo>
                  <a:lnTo>
                    <a:pt x="6052" y="4793"/>
                  </a:lnTo>
                  <a:lnTo>
                    <a:pt x="6179" y="6339"/>
                  </a:lnTo>
                  <a:lnTo>
                    <a:pt x="6192" y="7000"/>
                  </a:lnTo>
                  <a:lnTo>
                    <a:pt x="6067" y="7579"/>
                  </a:lnTo>
                  <a:lnTo>
                    <a:pt x="5752" y="8073"/>
                  </a:lnTo>
                  <a:lnTo>
                    <a:pt x="5194" y="8483"/>
                  </a:lnTo>
                  <a:lnTo>
                    <a:pt x="4817" y="8714"/>
                  </a:lnTo>
                  <a:lnTo>
                    <a:pt x="4461" y="8981"/>
                  </a:lnTo>
                  <a:lnTo>
                    <a:pt x="4113" y="9265"/>
                  </a:lnTo>
                  <a:lnTo>
                    <a:pt x="3763" y="9544"/>
                  </a:lnTo>
                  <a:lnTo>
                    <a:pt x="0" y="12408"/>
                  </a:lnTo>
                  <a:lnTo>
                    <a:pt x="377" y="12525"/>
                  </a:lnTo>
                  <a:lnTo>
                    <a:pt x="614" y="12610"/>
                  </a:lnTo>
                  <a:lnTo>
                    <a:pt x="5405" y="13823"/>
                  </a:lnTo>
                  <a:lnTo>
                    <a:pt x="6927" y="14181"/>
                  </a:lnTo>
                  <a:lnTo>
                    <a:pt x="7299" y="14305"/>
                  </a:lnTo>
                  <a:lnTo>
                    <a:pt x="7574" y="14489"/>
                  </a:lnTo>
                  <a:lnTo>
                    <a:pt x="7777" y="14743"/>
                  </a:lnTo>
                  <a:lnTo>
                    <a:pt x="7930" y="15075"/>
                  </a:lnTo>
                  <a:lnTo>
                    <a:pt x="8520" y="16679"/>
                  </a:lnTo>
                  <a:lnTo>
                    <a:pt x="9124" y="18292"/>
                  </a:lnTo>
                  <a:lnTo>
                    <a:pt x="10369" y="21600"/>
                  </a:lnTo>
                  <a:lnTo>
                    <a:pt x="10593" y="21277"/>
                  </a:lnTo>
                  <a:lnTo>
                    <a:pt x="10754" y="21056"/>
                  </a:lnTo>
                  <a:lnTo>
                    <a:pt x="12595" y="18271"/>
                  </a:lnTo>
                  <a:lnTo>
                    <a:pt x="13436" y="16989"/>
                  </a:lnTo>
                  <a:lnTo>
                    <a:pt x="14266" y="15700"/>
                  </a:lnTo>
                  <a:lnTo>
                    <a:pt x="14548" y="15257"/>
                  </a:lnTo>
                  <a:lnTo>
                    <a:pt x="14860" y="15108"/>
                  </a:lnTo>
                  <a:lnTo>
                    <a:pt x="21600" y="14873"/>
                  </a:lnTo>
                  <a:lnTo>
                    <a:pt x="21600" y="13624"/>
                  </a:lnTo>
                  <a:lnTo>
                    <a:pt x="20839" y="12692"/>
                  </a:lnTo>
                  <a:lnTo>
                    <a:pt x="19978" y="11684"/>
                  </a:lnTo>
                  <a:lnTo>
                    <a:pt x="19078" y="10737"/>
                  </a:lnTo>
                  <a:lnTo>
                    <a:pt x="18305" y="9810"/>
                  </a:lnTo>
                  <a:lnTo>
                    <a:pt x="17890" y="8854"/>
                  </a:lnTo>
                  <a:lnTo>
                    <a:pt x="17846" y="7817"/>
                  </a:lnTo>
                  <a:lnTo>
                    <a:pt x="18185" y="6649"/>
                  </a:lnTo>
                  <a:lnTo>
                    <a:pt x="18640" y="5432"/>
                  </a:lnTo>
                  <a:lnTo>
                    <a:pt x="19020" y="4153"/>
                  </a:lnTo>
                  <a:lnTo>
                    <a:pt x="12352" y="4153"/>
                  </a:lnTo>
                  <a:lnTo>
                    <a:pt x="11961" y="4047"/>
                  </a:lnTo>
                  <a:lnTo>
                    <a:pt x="11564" y="3811"/>
                  </a:lnTo>
                  <a:lnTo>
                    <a:pt x="10949" y="3375"/>
                  </a:lnTo>
                  <a:lnTo>
                    <a:pt x="10317" y="2957"/>
                  </a:lnTo>
                  <a:lnTo>
                    <a:pt x="9041" y="2140"/>
                  </a:lnTo>
                  <a:lnTo>
                    <a:pt x="574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8"/>
          <p:cNvGrpSpPr/>
          <p:nvPr/>
        </p:nvGrpSpPr>
        <p:grpSpPr>
          <a:xfrm>
            <a:off x="3623843" y="6172415"/>
            <a:ext cx="255692" cy="228386"/>
            <a:chOff x="0" y="0"/>
            <a:chExt cx="255690" cy="228385"/>
          </a:xfrm>
        </p:grpSpPr>
        <p:sp>
          <p:nvSpPr>
            <p:cNvPr id="110" name="Google Shape;110;p8"/>
            <p:cNvSpPr/>
            <p:nvPr/>
          </p:nvSpPr>
          <p:spPr>
            <a:xfrm>
              <a:off x="89381" y="190703"/>
              <a:ext cx="76797" cy="37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1034"/>
                  </a:lnTo>
                  <a:lnTo>
                    <a:pt x="2138" y="3924"/>
                  </a:lnTo>
                  <a:lnTo>
                    <a:pt x="5672" y="12883"/>
                  </a:lnTo>
                  <a:lnTo>
                    <a:pt x="9165" y="21600"/>
                  </a:lnTo>
                  <a:lnTo>
                    <a:pt x="19297" y="21600"/>
                  </a:lnTo>
                  <a:lnTo>
                    <a:pt x="20184" y="13947"/>
                  </a:lnTo>
                  <a:lnTo>
                    <a:pt x="20954" y="52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0" y="36257"/>
              <a:ext cx="255690" cy="1615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6"/>
                  </a:lnTo>
                  <a:lnTo>
                    <a:pt x="1481" y="951"/>
                  </a:lnTo>
                  <a:lnTo>
                    <a:pt x="2735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4"/>
                  </a:lnTo>
                  <a:lnTo>
                    <a:pt x="3804" y="12328"/>
                  </a:lnTo>
                  <a:lnTo>
                    <a:pt x="2863" y="14596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1" y="7035"/>
                  </a:lnTo>
                  <a:lnTo>
                    <a:pt x="14975" y="4801"/>
                  </a:lnTo>
                  <a:lnTo>
                    <a:pt x="14938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4"/>
                  </a:lnTo>
                  <a:lnTo>
                    <a:pt x="6961" y="2247"/>
                  </a:lnTo>
                  <a:lnTo>
                    <a:pt x="6362" y="2119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8"/>
          <p:cNvSpPr/>
          <p:nvPr/>
        </p:nvSpPr>
        <p:spPr>
          <a:xfrm>
            <a:off x="0" y="0"/>
            <a:ext cx="938886" cy="5309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017" y="0"/>
                </a:lnTo>
                <a:lnTo>
                  <a:pt x="20971" y="451"/>
                </a:lnTo>
                <a:lnTo>
                  <a:pt x="20678" y="2218"/>
                </a:lnTo>
                <a:lnTo>
                  <a:pt x="20277" y="3915"/>
                </a:lnTo>
                <a:lnTo>
                  <a:pt x="19767" y="5541"/>
                </a:lnTo>
                <a:lnTo>
                  <a:pt x="19008" y="7409"/>
                </a:lnTo>
                <a:lnTo>
                  <a:pt x="18125" y="9115"/>
                </a:lnTo>
                <a:lnTo>
                  <a:pt x="17136" y="10667"/>
                </a:lnTo>
                <a:lnTo>
                  <a:pt x="16057" y="12072"/>
                </a:lnTo>
                <a:lnTo>
                  <a:pt x="14908" y="13336"/>
                </a:lnTo>
                <a:lnTo>
                  <a:pt x="13705" y="14468"/>
                </a:lnTo>
                <a:lnTo>
                  <a:pt x="12465" y="15474"/>
                </a:lnTo>
                <a:lnTo>
                  <a:pt x="11206" y="16360"/>
                </a:lnTo>
                <a:lnTo>
                  <a:pt x="9946" y="17136"/>
                </a:lnTo>
                <a:lnTo>
                  <a:pt x="8702" y="17806"/>
                </a:lnTo>
                <a:lnTo>
                  <a:pt x="7491" y="18380"/>
                </a:lnTo>
                <a:lnTo>
                  <a:pt x="6331" y="18863"/>
                </a:lnTo>
                <a:lnTo>
                  <a:pt x="5240" y="19263"/>
                </a:lnTo>
                <a:lnTo>
                  <a:pt x="4234" y="19586"/>
                </a:lnTo>
                <a:lnTo>
                  <a:pt x="3331" y="19841"/>
                </a:lnTo>
                <a:lnTo>
                  <a:pt x="1905" y="20173"/>
                </a:lnTo>
                <a:lnTo>
                  <a:pt x="977" y="20332"/>
                </a:lnTo>
                <a:lnTo>
                  <a:pt x="271" y="20505"/>
                </a:lnTo>
                <a:lnTo>
                  <a:pt x="0" y="20582"/>
                </a:lnTo>
                <a:lnTo>
                  <a:pt x="0" y="21600"/>
                </a:lnTo>
                <a:lnTo>
                  <a:pt x="311" y="21511"/>
                </a:lnTo>
                <a:lnTo>
                  <a:pt x="1031" y="21333"/>
                </a:lnTo>
                <a:lnTo>
                  <a:pt x="2805" y="20996"/>
                </a:lnTo>
                <a:lnTo>
                  <a:pt x="4022" y="20679"/>
                </a:lnTo>
                <a:lnTo>
                  <a:pt x="5464" y="20226"/>
                </a:lnTo>
                <a:lnTo>
                  <a:pt x="7077" y="19614"/>
                </a:lnTo>
                <a:lnTo>
                  <a:pt x="8809" y="18822"/>
                </a:lnTo>
                <a:lnTo>
                  <a:pt x="9793" y="18301"/>
                </a:lnTo>
                <a:lnTo>
                  <a:pt x="10816" y="17699"/>
                </a:lnTo>
                <a:lnTo>
                  <a:pt x="11865" y="17010"/>
                </a:lnTo>
                <a:lnTo>
                  <a:pt x="12926" y="16228"/>
                </a:lnTo>
                <a:lnTo>
                  <a:pt x="13986" y="15350"/>
                </a:lnTo>
                <a:lnTo>
                  <a:pt x="15032" y="14371"/>
                </a:lnTo>
                <a:lnTo>
                  <a:pt x="16049" y="13284"/>
                </a:lnTo>
                <a:lnTo>
                  <a:pt x="17026" y="12086"/>
                </a:lnTo>
                <a:lnTo>
                  <a:pt x="17947" y="10771"/>
                </a:lnTo>
                <a:lnTo>
                  <a:pt x="18801" y="9335"/>
                </a:lnTo>
                <a:lnTo>
                  <a:pt x="19572" y="7772"/>
                </a:lnTo>
                <a:lnTo>
                  <a:pt x="20249" y="6078"/>
                </a:lnTo>
                <a:lnTo>
                  <a:pt x="20743" y="4523"/>
                </a:lnTo>
                <a:lnTo>
                  <a:pt x="21143" y="2909"/>
                </a:lnTo>
                <a:lnTo>
                  <a:pt x="21449" y="1235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" name="Google Shape;114;p8"/>
          <p:cNvGrpSpPr/>
          <p:nvPr/>
        </p:nvGrpSpPr>
        <p:grpSpPr>
          <a:xfrm>
            <a:off x="-2" y="-2"/>
            <a:ext cx="1089327" cy="626114"/>
            <a:chOff x="-1" y="-1"/>
            <a:chExt cx="1089325" cy="626113"/>
          </a:xfrm>
        </p:grpSpPr>
        <p:sp>
          <p:nvSpPr>
            <p:cNvPr id="115" name="Google Shape;115;p8"/>
            <p:cNvSpPr/>
            <p:nvPr/>
          </p:nvSpPr>
          <p:spPr>
            <a:xfrm>
              <a:off x="-1" y="589425"/>
              <a:ext cx="432443" cy="36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92" y="0"/>
                  </a:moveTo>
                  <a:lnTo>
                    <a:pt x="3922" y="1923"/>
                  </a:lnTo>
                  <a:lnTo>
                    <a:pt x="1251" y="4957"/>
                  </a:lnTo>
                  <a:lnTo>
                    <a:pt x="0" y="6940"/>
                  </a:lnTo>
                  <a:lnTo>
                    <a:pt x="0" y="21600"/>
                  </a:lnTo>
                  <a:lnTo>
                    <a:pt x="1251" y="19583"/>
                  </a:lnTo>
                  <a:lnTo>
                    <a:pt x="3926" y="16505"/>
                  </a:lnTo>
                  <a:lnTo>
                    <a:pt x="6703" y="14566"/>
                  </a:lnTo>
                  <a:lnTo>
                    <a:pt x="7493" y="14566"/>
                  </a:lnTo>
                  <a:lnTo>
                    <a:pt x="8521" y="14439"/>
                  </a:lnTo>
                  <a:lnTo>
                    <a:pt x="10575" y="13646"/>
                  </a:lnTo>
                  <a:lnTo>
                    <a:pt x="13242" y="11802"/>
                  </a:lnTo>
                  <a:lnTo>
                    <a:pt x="16409" y="8481"/>
                  </a:lnTo>
                  <a:lnTo>
                    <a:pt x="19963" y="3258"/>
                  </a:lnTo>
                  <a:lnTo>
                    <a:pt x="21600" y="31"/>
                  </a:lnTo>
                  <a:lnTo>
                    <a:pt x="6964" y="3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39416" y="-1"/>
              <a:ext cx="949908" cy="5894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0" y="0"/>
                  </a:moveTo>
                  <a:lnTo>
                    <a:pt x="21007" y="0"/>
                  </a:lnTo>
                  <a:lnTo>
                    <a:pt x="21037" y="1440"/>
                  </a:lnTo>
                  <a:lnTo>
                    <a:pt x="20972" y="3214"/>
                  </a:lnTo>
                  <a:lnTo>
                    <a:pt x="20804" y="4912"/>
                  </a:lnTo>
                  <a:lnTo>
                    <a:pt x="20532" y="6535"/>
                  </a:lnTo>
                  <a:lnTo>
                    <a:pt x="20157" y="8080"/>
                  </a:lnTo>
                  <a:lnTo>
                    <a:pt x="19680" y="9548"/>
                  </a:lnTo>
                  <a:lnTo>
                    <a:pt x="19099" y="10936"/>
                  </a:lnTo>
                  <a:lnTo>
                    <a:pt x="18260" y="12506"/>
                  </a:lnTo>
                  <a:lnTo>
                    <a:pt x="17307" y="13915"/>
                  </a:lnTo>
                  <a:lnTo>
                    <a:pt x="16258" y="15170"/>
                  </a:lnTo>
                  <a:lnTo>
                    <a:pt x="15128" y="16281"/>
                  </a:lnTo>
                  <a:lnTo>
                    <a:pt x="13934" y="17256"/>
                  </a:lnTo>
                  <a:lnTo>
                    <a:pt x="12695" y="18104"/>
                  </a:lnTo>
                  <a:lnTo>
                    <a:pt x="11425" y="18834"/>
                  </a:lnTo>
                  <a:lnTo>
                    <a:pt x="10142" y="19455"/>
                  </a:lnTo>
                  <a:lnTo>
                    <a:pt x="8864" y="19976"/>
                  </a:lnTo>
                  <a:lnTo>
                    <a:pt x="7606" y="20405"/>
                  </a:lnTo>
                  <a:lnTo>
                    <a:pt x="6386" y="20751"/>
                  </a:lnTo>
                  <a:lnTo>
                    <a:pt x="5220" y="21024"/>
                  </a:lnTo>
                  <a:lnTo>
                    <a:pt x="4126" y="21231"/>
                  </a:lnTo>
                  <a:lnTo>
                    <a:pt x="3120" y="21382"/>
                  </a:lnTo>
                  <a:lnTo>
                    <a:pt x="2218" y="21485"/>
                  </a:lnTo>
                  <a:lnTo>
                    <a:pt x="798" y="21585"/>
                  </a:lnTo>
                  <a:lnTo>
                    <a:pt x="0" y="21600"/>
                  </a:lnTo>
                  <a:lnTo>
                    <a:pt x="6663" y="21600"/>
                  </a:lnTo>
                  <a:lnTo>
                    <a:pt x="7661" y="21331"/>
                  </a:lnTo>
                  <a:lnTo>
                    <a:pt x="8656" y="21001"/>
                  </a:lnTo>
                  <a:lnTo>
                    <a:pt x="9692" y="20602"/>
                  </a:lnTo>
                  <a:lnTo>
                    <a:pt x="10759" y="20129"/>
                  </a:lnTo>
                  <a:lnTo>
                    <a:pt x="11842" y="19576"/>
                  </a:lnTo>
                  <a:lnTo>
                    <a:pt x="12928" y="18935"/>
                  </a:lnTo>
                  <a:lnTo>
                    <a:pt x="14006" y="18201"/>
                  </a:lnTo>
                  <a:lnTo>
                    <a:pt x="15061" y="17367"/>
                  </a:lnTo>
                  <a:lnTo>
                    <a:pt x="16080" y="16428"/>
                  </a:lnTo>
                  <a:lnTo>
                    <a:pt x="17052" y="15376"/>
                  </a:lnTo>
                  <a:lnTo>
                    <a:pt x="17962" y="14205"/>
                  </a:lnTo>
                  <a:lnTo>
                    <a:pt x="18798" y="12910"/>
                  </a:lnTo>
                  <a:lnTo>
                    <a:pt x="19547" y="11484"/>
                  </a:lnTo>
                  <a:lnTo>
                    <a:pt x="20109" y="10158"/>
                  </a:lnTo>
                  <a:lnTo>
                    <a:pt x="20581" y="8764"/>
                  </a:lnTo>
                  <a:lnTo>
                    <a:pt x="20964" y="7305"/>
                  </a:lnTo>
                  <a:lnTo>
                    <a:pt x="21257" y="5781"/>
                  </a:lnTo>
                  <a:lnTo>
                    <a:pt x="21461" y="4192"/>
                  </a:lnTo>
                  <a:lnTo>
                    <a:pt x="21575" y="2539"/>
                  </a:lnTo>
                  <a:lnTo>
                    <a:pt x="21600" y="823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134191" y="607846"/>
              <a:ext cx="158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3408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8"/>
          <p:cNvGrpSpPr/>
          <p:nvPr/>
        </p:nvGrpSpPr>
        <p:grpSpPr>
          <a:xfrm>
            <a:off x="-1" y="-2"/>
            <a:ext cx="1219852" cy="720343"/>
            <a:chOff x="-1" y="-1"/>
            <a:chExt cx="1219851" cy="720341"/>
          </a:xfrm>
        </p:grpSpPr>
        <p:sp>
          <p:nvSpPr>
            <p:cNvPr id="119" name="Google Shape;119;p8"/>
            <p:cNvSpPr/>
            <p:nvPr/>
          </p:nvSpPr>
          <p:spPr>
            <a:xfrm>
              <a:off x="162775" y="707639"/>
              <a:ext cx="38933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920" y="4002"/>
                  </a:lnTo>
                  <a:lnTo>
                    <a:pt x="3461" y="6440"/>
                  </a:lnTo>
                  <a:lnTo>
                    <a:pt x="4932" y="11770"/>
                  </a:lnTo>
                  <a:lnTo>
                    <a:pt x="7211" y="17619"/>
                  </a:lnTo>
                  <a:lnTo>
                    <a:pt x="10177" y="21600"/>
                  </a:lnTo>
                  <a:lnTo>
                    <a:pt x="13709" y="21340"/>
                  </a:lnTo>
                  <a:lnTo>
                    <a:pt x="17685" y="1446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-1" y="685161"/>
              <a:ext cx="671510" cy="32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9" y="0"/>
                  </a:moveTo>
                  <a:lnTo>
                    <a:pt x="3640" y="199"/>
                  </a:lnTo>
                  <a:lnTo>
                    <a:pt x="2042" y="1566"/>
                  </a:lnTo>
                  <a:lnTo>
                    <a:pt x="495" y="4047"/>
                  </a:lnTo>
                  <a:lnTo>
                    <a:pt x="0" y="5218"/>
                  </a:lnTo>
                  <a:lnTo>
                    <a:pt x="0" y="21600"/>
                  </a:lnTo>
                  <a:lnTo>
                    <a:pt x="472" y="20454"/>
                  </a:lnTo>
                  <a:lnTo>
                    <a:pt x="2009" y="17921"/>
                  </a:lnTo>
                  <a:lnTo>
                    <a:pt x="3596" y="16516"/>
                  </a:lnTo>
                  <a:lnTo>
                    <a:pt x="17759" y="16293"/>
                  </a:lnTo>
                  <a:lnTo>
                    <a:pt x="17983" y="15932"/>
                  </a:lnTo>
                  <a:lnTo>
                    <a:pt x="19409" y="12518"/>
                  </a:lnTo>
                  <a:lnTo>
                    <a:pt x="20900" y="7990"/>
                  </a:lnTo>
                  <a:lnTo>
                    <a:pt x="21600" y="5358"/>
                  </a:lnTo>
                  <a:lnTo>
                    <a:pt x="11578" y="5358"/>
                  </a:lnTo>
                  <a:lnTo>
                    <a:pt x="10300" y="4932"/>
                  </a:lnTo>
                  <a:lnTo>
                    <a:pt x="8291" y="3124"/>
                  </a:lnTo>
                  <a:lnTo>
                    <a:pt x="6991" y="1026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359941" y="-1"/>
              <a:ext cx="859909" cy="693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38" y="0"/>
                  </a:moveTo>
                  <a:lnTo>
                    <a:pt x="20503" y="0"/>
                  </a:lnTo>
                  <a:lnTo>
                    <a:pt x="20525" y="124"/>
                  </a:lnTo>
                  <a:lnTo>
                    <a:pt x="20785" y="1915"/>
                  </a:lnTo>
                  <a:lnTo>
                    <a:pt x="20936" y="3633"/>
                  </a:lnTo>
                  <a:lnTo>
                    <a:pt x="20977" y="5278"/>
                  </a:lnTo>
                  <a:lnTo>
                    <a:pt x="20909" y="6848"/>
                  </a:lnTo>
                  <a:lnTo>
                    <a:pt x="20732" y="8343"/>
                  </a:lnTo>
                  <a:lnTo>
                    <a:pt x="20445" y="9761"/>
                  </a:lnTo>
                  <a:lnTo>
                    <a:pt x="20049" y="11103"/>
                  </a:lnTo>
                  <a:lnTo>
                    <a:pt x="19544" y="12367"/>
                  </a:lnTo>
                  <a:lnTo>
                    <a:pt x="18931" y="13553"/>
                  </a:lnTo>
                  <a:lnTo>
                    <a:pt x="18208" y="14659"/>
                  </a:lnTo>
                  <a:lnTo>
                    <a:pt x="17192" y="15890"/>
                  </a:lnTo>
                  <a:lnTo>
                    <a:pt x="16059" y="16969"/>
                  </a:lnTo>
                  <a:lnTo>
                    <a:pt x="14829" y="17907"/>
                  </a:lnTo>
                  <a:lnTo>
                    <a:pt x="13519" y="18713"/>
                  </a:lnTo>
                  <a:lnTo>
                    <a:pt x="12148" y="19396"/>
                  </a:lnTo>
                  <a:lnTo>
                    <a:pt x="10733" y="19967"/>
                  </a:lnTo>
                  <a:lnTo>
                    <a:pt x="9292" y="20434"/>
                  </a:lnTo>
                  <a:lnTo>
                    <a:pt x="7843" y="20807"/>
                  </a:lnTo>
                  <a:lnTo>
                    <a:pt x="6405" y="21095"/>
                  </a:lnTo>
                  <a:lnTo>
                    <a:pt x="4996" y="21308"/>
                  </a:lnTo>
                  <a:lnTo>
                    <a:pt x="3632" y="21456"/>
                  </a:lnTo>
                  <a:lnTo>
                    <a:pt x="2333" y="21548"/>
                  </a:lnTo>
                  <a:lnTo>
                    <a:pt x="1116" y="21592"/>
                  </a:lnTo>
                  <a:lnTo>
                    <a:pt x="0" y="21600"/>
                  </a:lnTo>
                  <a:lnTo>
                    <a:pt x="7826" y="21600"/>
                  </a:lnTo>
                  <a:lnTo>
                    <a:pt x="9706" y="21111"/>
                  </a:lnTo>
                  <a:lnTo>
                    <a:pt x="10940" y="20698"/>
                  </a:lnTo>
                  <a:lnTo>
                    <a:pt x="12170" y="20205"/>
                  </a:lnTo>
                  <a:lnTo>
                    <a:pt x="13380" y="19625"/>
                  </a:lnTo>
                  <a:lnTo>
                    <a:pt x="14559" y="18951"/>
                  </a:lnTo>
                  <a:lnTo>
                    <a:pt x="15691" y="18176"/>
                  </a:lnTo>
                  <a:lnTo>
                    <a:pt x="16762" y="17294"/>
                  </a:lnTo>
                  <a:lnTo>
                    <a:pt x="17760" y="16296"/>
                  </a:lnTo>
                  <a:lnTo>
                    <a:pt x="18669" y="15178"/>
                  </a:lnTo>
                  <a:lnTo>
                    <a:pt x="19366" y="14121"/>
                  </a:lnTo>
                  <a:lnTo>
                    <a:pt x="19970" y="12998"/>
                  </a:lnTo>
                  <a:lnTo>
                    <a:pt x="20478" y="11807"/>
                  </a:lnTo>
                  <a:lnTo>
                    <a:pt x="20892" y="10551"/>
                  </a:lnTo>
                  <a:lnTo>
                    <a:pt x="21212" y="9229"/>
                  </a:lnTo>
                  <a:lnTo>
                    <a:pt x="21436" y="7843"/>
                  </a:lnTo>
                  <a:lnTo>
                    <a:pt x="21565" y="6392"/>
                  </a:lnTo>
                  <a:lnTo>
                    <a:pt x="21600" y="4879"/>
                  </a:lnTo>
                  <a:lnTo>
                    <a:pt x="21539" y="3302"/>
                  </a:lnTo>
                  <a:lnTo>
                    <a:pt x="21383" y="1663"/>
                  </a:lnTo>
                  <a:lnTo>
                    <a:pt x="21138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8"/>
          <p:cNvSpPr/>
          <p:nvPr/>
        </p:nvSpPr>
        <p:spPr>
          <a:xfrm>
            <a:off x="0" y="-1"/>
            <a:ext cx="747812" cy="4333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769" y="0"/>
                </a:lnTo>
                <a:lnTo>
                  <a:pt x="20191" y="1679"/>
                </a:lnTo>
                <a:lnTo>
                  <a:pt x="19192" y="3928"/>
                </a:lnTo>
                <a:lnTo>
                  <a:pt x="18051" y="6009"/>
                </a:lnTo>
                <a:lnTo>
                  <a:pt x="16789" y="7927"/>
                </a:lnTo>
                <a:lnTo>
                  <a:pt x="15430" y="9688"/>
                </a:lnTo>
                <a:lnTo>
                  <a:pt x="13995" y="11296"/>
                </a:lnTo>
                <a:lnTo>
                  <a:pt x="12507" y="12758"/>
                </a:lnTo>
                <a:lnTo>
                  <a:pt x="10987" y="14078"/>
                </a:lnTo>
                <a:lnTo>
                  <a:pt x="9459" y="15262"/>
                </a:lnTo>
                <a:lnTo>
                  <a:pt x="7945" y="16316"/>
                </a:lnTo>
                <a:lnTo>
                  <a:pt x="6466" y="17244"/>
                </a:lnTo>
                <a:lnTo>
                  <a:pt x="5045" y="18053"/>
                </a:lnTo>
                <a:lnTo>
                  <a:pt x="3704" y="18747"/>
                </a:lnTo>
                <a:lnTo>
                  <a:pt x="2466" y="19332"/>
                </a:lnTo>
                <a:lnTo>
                  <a:pt x="1353" y="19814"/>
                </a:lnTo>
                <a:lnTo>
                  <a:pt x="0" y="20338"/>
                </a:lnTo>
                <a:lnTo>
                  <a:pt x="0" y="21600"/>
                </a:lnTo>
                <a:lnTo>
                  <a:pt x="2269" y="20706"/>
                </a:lnTo>
                <a:lnTo>
                  <a:pt x="4044" y="19880"/>
                </a:lnTo>
                <a:lnTo>
                  <a:pt x="6024" y="18828"/>
                </a:lnTo>
                <a:lnTo>
                  <a:pt x="8141" y="17535"/>
                </a:lnTo>
                <a:lnTo>
                  <a:pt x="9339" y="16714"/>
                </a:lnTo>
                <a:lnTo>
                  <a:pt x="10582" y="15786"/>
                </a:lnTo>
                <a:lnTo>
                  <a:pt x="11851" y="14746"/>
                </a:lnTo>
                <a:lnTo>
                  <a:pt x="13130" y="13592"/>
                </a:lnTo>
                <a:lnTo>
                  <a:pt x="14401" y="12320"/>
                </a:lnTo>
                <a:lnTo>
                  <a:pt x="15648" y="10927"/>
                </a:lnTo>
                <a:lnTo>
                  <a:pt x="16854" y="9409"/>
                </a:lnTo>
                <a:lnTo>
                  <a:pt x="18001" y="7762"/>
                </a:lnTo>
                <a:lnTo>
                  <a:pt x="19072" y="5983"/>
                </a:lnTo>
                <a:lnTo>
                  <a:pt x="20051" y="4069"/>
                </a:lnTo>
                <a:lnTo>
                  <a:pt x="20919" y="2016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0" y="-1"/>
            <a:ext cx="524514" cy="3251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249" y="0"/>
                </a:lnTo>
                <a:lnTo>
                  <a:pt x="19823" y="779"/>
                </a:lnTo>
                <a:lnTo>
                  <a:pt x="18312" y="3158"/>
                </a:lnTo>
                <a:lnTo>
                  <a:pt x="16696" y="5391"/>
                </a:lnTo>
                <a:lnTo>
                  <a:pt x="14995" y="7482"/>
                </a:lnTo>
                <a:lnTo>
                  <a:pt x="13231" y="9432"/>
                </a:lnTo>
                <a:lnTo>
                  <a:pt x="11425" y="11242"/>
                </a:lnTo>
                <a:lnTo>
                  <a:pt x="9600" y="12915"/>
                </a:lnTo>
                <a:lnTo>
                  <a:pt x="7776" y="14453"/>
                </a:lnTo>
                <a:lnTo>
                  <a:pt x="5975" y="15856"/>
                </a:lnTo>
                <a:lnTo>
                  <a:pt x="4219" y="17128"/>
                </a:lnTo>
                <a:lnTo>
                  <a:pt x="2529" y="18269"/>
                </a:lnTo>
                <a:lnTo>
                  <a:pt x="927" y="19283"/>
                </a:lnTo>
                <a:lnTo>
                  <a:pt x="0" y="19833"/>
                </a:lnTo>
                <a:lnTo>
                  <a:pt x="0" y="21600"/>
                </a:lnTo>
                <a:lnTo>
                  <a:pt x="2614" y="20015"/>
                </a:lnTo>
                <a:lnTo>
                  <a:pt x="4946" y="18445"/>
                </a:lnTo>
                <a:lnTo>
                  <a:pt x="7390" y="16631"/>
                </a:lnTo>
                <a:lnTo>
                  <a:pt x="9033" y="15301"/>
                </a:lnTo>
                <a:lnTo>
                  <a:pt x="10731" y="13820"/>
                </a:lnTo>
                <a:lnTo>
                  <a:pt x="12459" y="12185"/>
                </a:lnTo>
                <a:lnTo>
                  <a:pt x="14192" y="10397"/>
                </a:lnTo>
                <a:lnTo>
                  <a:pt x="15907" y="8453"/>
                </a:lnTo>
                <a:lnTo>
                  <a:pt x="17578" y="6354"/>
                </a:lnTo>
                <a:lnTo>
                  <a:pt x="19181" y="4096"/>
                </a:lnTo>
                <a:lnTo>
                  <a:pt x="20691" y="1680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847515" y="5048067"/>
            <a:ext cx="2934542" cy="393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Design an animated dance scene with music and dance moves.</a:t>
            </a:r>
            <a:endParaRPr dirty="0"/>
          </a:p>
        </p:txBody>
      </p:sp>
      <p:sp>
        <p:nvSpPr>
          <p:cNvPr id="128" name="Google Shape;128;p8"/>
          <p:cNvSpPr/>
          <p:nvPr/>
        </p:nvSpPr>
        <p:spPr>
          <a:xfrm>
            <a:off x="347737" y="1868792"/>
            <a:ext cx="1854189" cy="13932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347737" y="1865021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347737" y="3407421"/>
            <a:ext cx="1854189" cy="13959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347737" y="3406393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8"/>
          <p:cNvSpPr/>
          <p:nvPr/>
        </p:nvSpPr>
        <p:spPr>
          <a:xfrm>
            <a:off x="2370060" y="3406394"/>
            <a:ext cx="1854201" cy="13970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2370065" y="3406395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2370060" y="1865286"/>
            <a:ext cx="1854201" cy="139571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/>
          <p:nvPr/>
        </p:nvSpPr>
        <p:spPr>
          <a:xfrm>
            <a:off x="2370065" y="1865021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38" name="Google Shape;138;p8"/>
          <p:cNvSpPr txBox="1"/>
          <p:nvPr/>
        </p:nvSpPr>
        <p:spPr>
          <a:xfrm>
            <a:off x="3092623" y="5937249"/>
            <a:ext cx="1026256" cy="174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</a:t>
            </a:r>
            <a:endParaRPr dirty="0"/>
          </a:p>
        </p:txBody>
      </p:sp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-2" y="826660"/>
            <a:ext cx="457200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Let’s Dance 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5" name="Google Shape;555;p17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556" name="Google Shape;556;p17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7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" name="Google Shape;562;p17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7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7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7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7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7"/>
          <p:cNvSpPr/>
          <p:nvPr/>
        </p:nvSpPr>
        <p:spPr>
          <a:xfrm>
            <a:off x="0" y="927100"/>
            <a:ext cx="4572000" cy="12954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7"/>
          <p:cNvSpPr/>
          <p:nvPr/>
        </p:nvSpPr>
        <p:spPr>
          <a:xfrm>
            <a:off x="0" y="2222549"/>
            <a:ext cx="4572000" cy="336545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7"/>
          <p:cNvSpPr/>
          <p:nvPr/>
        </p:nvSpPr>
        <p:spPr>
          <a:xfrm>
            <a:off x="0" y="220984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7"/>
          <p:cNvSpPr/>
          <p:nvPr/>
        </p:nvSpPr>
        <p:spPr>
          <a:xfrm>
            <a:off x="0" y="5588000"/>
            <a:ext cx="4572000" cy="812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7"/>
          <p:cNvSpPr/>
          <p:nvPr/>
        </p:nvSpPr>
        <p:spPr>
          <a:xfrm>
            <a:off x="0" y="5575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7"/>
          <p:cNvSpPr txBox="1">
            <a:spLocks noGrp="1"/>
          </p:cNvSpPr>
          <p:nvPr>
            <p:ph type="title"/>
          </p:nvPr>
        </p:nvSpPr>
        <p:spPr>
          <a:xfrm>
            <a:off x="215900" y="198085"/>
            <a:ext cx="1846579" cy="61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Take Turns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74" name="Google Shape;574;p17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575" name="Google Shape;575;p17"/>
          <p:cNvSpPr txBox="1"/>
          <p:nvPr/>
        </p:nvSpPr>
        <p:spPr>
          <a:xfrm>
            <a:off x="1434183" y="233745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576" name="Google Shape;576;p17"/>
          <p:cNvSpPr/>
          <p:nvPr/>
        </p:nvSpPr>
        <p:spPr>
          <a:xfrm>
            <a:off x="1565693" y="2619374"/>
            <a:ext cx="1376097" cy="152857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7"/>
          <p:cNvSpPr/>
          <p:nvPr/>
        </p:nvSpPr>
        <p:spPr>
          <a:xfrm>
            <a:off x="1559436" y="4301051"/>
            <a:ext cx="1330691" cy="11211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7"/>
          <p:cNvSpPr txBox="1"/>
          <p:nvPr/>
        </p:nvSpPr>
        <p:spPr>
          <a:xfrm>
            <a:off x="3102236" y="3926674"/>
            <a:ext cx="11626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message.</a:t>
            </a:r>
            <a:endParaRPr dirty="0"/>
          </a:p>
        </p:txBody>
      </p:sp>
      <p:sp>
        <p:nvSpPr>
          <p:cNvPr id="579" name="Google Shape;579;p17"/>
          <p:cNvSpPr txBox="1"/>
          <p:nvPr/>
        </p:nvSpPr>
        <p:spPr>
          <a:xfrm>
            <a:off x="3102236" y="4410721"/>
            <a:ext cx="117157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this dancer sprite what to do when it receives the message.</a:t>
            </a:r>
            <a:endParaRPr dirty="0"/>
          </a:p>
        </p:txBody>
      </p:sp>
      <p:sp>
        <p:nvSpPr>
          <p:cNvPr id="580" name="Google Shape;580;p17"/>
          <p:cNvSpPr txBox="1"/>
          <p:nvPr/>
        </p:nvSpPr>
        <p:spPr>
          <a:xfrm>
            <a:off x="659589" y="1780538"/>
            <a:ext cx="13411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2400" marR="5080" lvl="0" indent="-14033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dancers from the Dance category.</a:t>
            </a:r>
            <a:endParaRPr dirty="0"/>
          </a:p>
        </p:txBody>
      </p:sp>
      <p:sp>
        <p:nvSpPr>
          <p:cNvPr id="581" name="Google Shape;581;p17"/>
          <p:cNvSpPr/>
          <p:nvPr/>
        </p:nvSpPr>
        <p:spPr>
          <a:xfrm>
            <a:off x="1123818" y="1325756"/>
            <a:ext cx="412396" cy="41239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7"/>
          <p:cNvSpPr/>
          <p:nvPr/>
        </p:nvSpPr>
        <p:spPr>
          <a:xfrm>
            <a:off x="1123818" y="13257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7"/>
          <p:cNvSpPr/>
          <p:nvPr/>
        </p:nvSpPr>
        <p:spPr>
          <a:xfrm>
            <a:off x="3240403" y="13267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7"/>
          <p:cNvSpPr/>
          <p:nvPr/>
        </p:nvSpPr>
        <p:spPr>
          <a:xfrm>
            <a:off x="3357171" y="1364810"/>
            <a:ext cx="478938" cy="5331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7"/>
          <p:cNvSpPr/>
          <p:nvPr/>
        </p:nvSpPr>
        <p:spPr>
          <a:xfrm>
            <a:off x="3240403" y="13267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7"/>
          <p:cNvSpPr txBox="1"/>
          <p:nvPr/>
        </p:nvSpPr>
        <p:spPr>
          <a:xfrm>
            <a:off x="3365055" y="1874865"/>
            <a:ext cx="4648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Champ99</a:t>
            </a:r>
            <a:endParaRPr/>
          </a:p>
        </p:txBody>
      </p:sp>
      <p:sp>
        <p:nvSpPr>
          <p:cNvPr id="587" name="Google Shape;587;p17"/>
          <p:cNvSpPr/>
          <p:nvPr/>
        </p:nvSpPr>
        <p:spPr>
          <a:xfrm>
            <a:off x="2326003" y="13267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7"/>
          <p:cNvSpPr/>
          <p:nvPr/>
        </p:nvSpPr>
        <p:spPr>
          <a:xfrm>
            <a:off x="2612289" y="1364817"/>
            <a:ext cx="139889" cy="51489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7"/>
          <p:cNvSpPr/>
          <p:nvPr/>
        </p:nvSpPr>
        <p:spPr>
          <a:xfrm>
            <a:off x="2326003" y="13267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7"/>
          <p:cNvSpPr txBox="1"/>
          <p:nvPr/>
        </p:nvSpPr>
        <p:spPr>
          <a:xfrm>
            <a:off x="2385048" y="1874865"/>
            <a:ext cx="5956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Anina Dance</a:t>
            </a:r>
            <a:endParaRPr/>
          </a:p>
        </p:txBody>
      </p:sp>
      <p:sp>
        <p:nvSpPr>
          <p:cNvPr id="591" name="Google Shape;591;p17"/>
          <p:cNvSpPr/>
          <p:nvPr/>
        </p:nvSpPr>
        <p:spPr>
          <a:xfrm>
            <a:off x="680198" y="4368165"/>
            <a:ext cx="492481" cy="4837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58" y="0"/>
                </a:moveTo>
                <a:lnTo>
                  <a:pt x="3342" y="0"/>
                </a:lnTo>
                <a:lnTo>
                  <a:pt x="1410" y="53"/>
                </a:lnTo>
                <a:lnTo>
                  <a:pt x="418" y="425"/>
                </a:lnTo>
                <a:lnTo>
                  <a:pt x="52" y="1435"/>
                </a:lnTo>
                <a:lnTo>
                  <a:pt x="0" y="3403"/>
                </a:lnTo>
                <a:lnTo>
                  <a:pt x="0" y="18197"/>
                </a:lnTo>
                <a:lnTo>
                  <a:pt x="52" y="20165"/>
                </a:lnTo>
                <a:lnTo>
                  <a:pt x="418" y="21175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5"/>
                </a:lnTo>
                <a:lnTo>
                  <a:pt x="21548" y="20165"/>
                </a:lnTo>
                <a:lnTo>
                  <a:pt x="21600" y="18197"/>
                </a:lnTo>
                <a:lnTo>
                  <a:pt x="21600" y="3403"/>
                </a:lnTo>
                <a:lnTo>
                  <a:pt x="21548" y="1435"/>
                </a:lnTo>
                <a:lnTo>
                  <a:pt x="21182" y="425"/>
                </a:lnTo>
                <a:lnTo>
                  <a:pt x="20190" y="53"/>
                </a:lnTo>
                <a:lnTo>
                  <a:pt x="182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7"/>
          <p:cNvSpPr/>
          <p:nvPr/>
        </p:nvSpPr>
        <p:spPr>
          <a:xfrm>
            <a:off x="762277" y="4389165"/>
            <a:ext cx="328317" cy="36550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7"/>
          <p:cNvSpPr/>
          <p:nvPr/>
        </p:nvSpPr>
        <p:spPr>
          <a:xfrm>
            <a:off x="680198" y="4368165"/>
            <a:ext cx="492481" cy="4837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42" y="0"/>
                </a:moveTo>
                <a:lnTo>
                  <a:pt x="1410" y="53"/>
                </a:lnTo>
                <a:lnTo>
                  <a:pt x="418" y="425"/>
                </a:lnTo>
                <a:lnTo>
                  <a:pt x="52" y="1435"/>
                </a:lnTo>
                <a:lnTo>
                  <a:pt x="0" y="3403"/>
                </a:lnTo>
                <a:lnTo>
                  <a:pt x="0" y="18197"/>
                </a:lnTo>
                <a:lnTo>
                  <a:pt x="52" y="20165"/>
                </a:lnTo>
                <a:lnTo>
                  <a:pt x="418" y="21175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5"/>
                </a:lnTo>
                <a:lnTo>
                  <a:pt x="21548" y="20165"/>
                </a:lnTo>
                <a:lnTo>
                  <a:pt x="21600" y="18197"/>
                </a:lnTo>
                <a:lnTo>
                  <a:pt x="21600" y="3403"/>
                </a:lnTo>
                <a:lnTo>
                  <a:pt x="21548" y="1435"/>
                </a:lnTo>
                <a:lnTo>
                  <a:pt x="21182" y="425"/>
                </a:lnTo>
                <a:lnTo>
                  <a:pt x="20190" y="53"/>
                </a:lnTo>
                <a:lnTo>
                  <a:pt x="18258" y="0"/>
                </a:lnTo>
                <a:lnTo>
                  <a:pt x="334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7"/>
          <p:cNvSpPr txBox="1"/>
          <p:nvPr/>
        </p:nvSpPr>
        <p:spPr>
          <a:xfrm>
            <a:off x="749546" y="4723657"/>
            <a:ext cx="35496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Champ99</a:t>
            </a:r>
            <a:endParaRPr/>
          </a:p>
        </p:txBody>
      </p:sp>
      <p:cxnSp>
        <p:nvCxnSpPr>
          <p:cNvPr id="595" name="Google Shape;595;p17"/>
          <p:cNvCxnSpPr/>
          <p:nvPr/>
        </p:nvCxnSpPr>
        <p:spPr>
          <a:xfrm>
            <a:off x="2421888" y="3994150"/>
            <a:ext cx="65786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6" name="Google Shape;596;p17"/>
          <p:cNvCxnSpPr/>
          <p:nvPr/>
        </p:nvCxnSpPr>
        <p:spPr>
          <a:xfrm>
            <a:off x="2429510" y="4486907"/>
            <a:ext cx="6578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17"/>
          <p:cNvSpPr txBox="1"/>
          <p:nvPr/>
        </p:nvSpPr>
        <p:spPr>
          <a:xfrm>
            <a:off x="1177002" y="5878923"/>
            <a:ext cx="1474470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598" name="Google Shape;598;p17"/>
          <p:cNvSpPr/>
          <p:nvPr/>
        </p:nvSpPr>
        <p:spPr>
          <a:xfrm>
            <a:off x="2859790" y="5895975"/>
            <a:ext cx="469386" cy="265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7"/>
          <p:cNvSpPr/>
          <p:nvPr/>
        </p:nvSpPr>
        <p:spPr>
          <a:xfrm>
            <a:off x="2859790" y="58959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0" name="Google Shape;600;p17"/>
          <p:cNvCxnSpPr/>
          <p:nvPr/>
        </p:nvCxnSpPr>
        <p:spPr>
          <a:xfrm>
            <a:off x="2652135" y="60285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1" name="Google Shape;601;p17"/>
          <p:cNvSpPr/>
          <p:nvPr/>
        </p:nvSpPr>
        <p:spPr>
          <a:xfrm>
            <a:off x="680198" y="2698556"/>
            <a:ext cx="492481" cy="48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58" y="0"/>
                </a:moveTo>
                <a:lnTo>
                  <a:pt x="3342" y="0"/>
                </a:lnTo>
                <a:lnTo>
                  <a:pt x="1410" y="53"/>
                </a:lnTo>
                <a:lnTo>
                  <a:pt x="418" y="423"/>
                </a:lnTo>
                <a:lnTo>
                  <a:pt x="52" y="1429"/>
                </a:lnTo>
                <a:lnTo>
                  <a:pt x="0" y="3388"/>
                </a:lnTo>
                <a:lnTo>
                  <a:pt x="0" y="18212"/>
                </a:lnTo>
                <a:lnTo>
                  <a:pt x="52" y="20171"/>
                </a:lnTo>
                <a:lnTo>
                  <a:pt x="418" y="21177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7"/>
                </a:lnTo>
                <a:lnTo>
                  <a:pt x="21548" y="20171"/>
                </a:lnTo>
                <a:lnTo>
                  <a:pt x="21600" y="18212"/>
                </a:lnTo>
                <a:lnTo>
                  <a:pt x="21600" y="3388"/>
                </a:lnTo>
                <a:lnTo>
                  <a:pt x="21548" y="1429"/>
                </a:lnTo>
                <a:lnTo>
                  <a:pt x="21182" y="423"/>
                </a:lnTo>
                <a:lnTo>
                  <a:pt x="20190" y="53"/>
                </a:lnTo>
                <a:lnTo>
                  <a:pt x="182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7"/>
          <p:cNvSpPr/>
          <p:nvPr/>
        </p:nvSpPr>
        <p:spPr>
          <a:xfrm>
            <a:off x="878052" y="2723956"/>
            <a:ext cx="96762" cy="35616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7"/>
          <p:cNvSpPr/>
          <p:nvPr/>
        </p:nvSpPr>
        <p:spPr>
          <a:xfrm>
            <a:off x="680198" y="2698556"/>
            <a:ext cx="492481" cy="48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42" y="0"/>
                </a:moveTo>
                <a:lnTo>
                  <a:pt x="1410" y="53"/>
                </a:lnTo>
                <a:lnTo>
                  <a:pt x="418" y="423"/>
                </a:lnTo>
                <a:lnTo>
                  <a:pt x="52" y="1429"/>
                </a:lnTo>
                <a:lnTo>
                  <a:pt x="0" y="3388"/>
                </a:lnTo>
                <a:lnTo>
                  <a:pt x="0" y="18212"/>
                </a:lnTo>
                <a:lnTo>
                  <a:pt x="52" y="20171"/>
                </a:lnTo>
                <a:lnTo>
                  <a:pt x="418" y="21177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7"/>
                </a:lnTo>
                <a:lnTo>
                  <a:pt x="21548" y="20171"/>
                </a:lnTo>
                <a:lnTo>
                  <a:pt x="21600" y="18212"/>
                </a:lnTo>
                <a:lnTo>
                  <a:pt x="21600" y="3388"/>
                </a:lnTo>
                <a:lnTo>
                  <a:pt x="21548" y="1429"/>
                </a:lnTo>
                <a:lnTo>
                  <a:pt x="21182" y="423"/>
                </a:lnTo>
                <a:lnTo>
                  <a:pt x="20190" y="53"/>
                </a:lnTo>
                <a:lnTo>
                  <a:pt x="18258" y="0"/>
                </a:lnTo>
                <a:lnTo>
                  <a:pt x="334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7"/>
          <p:cNvSpPr txBox="1"/>
          <p:nvPr/>
        </p:nvSpPr>
        <p:spPr>
          <a:xfrm>
            <a:off x="700339" y="3055796"/>
            <a:ext cx="45275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Anina Dance</a:t>
            </a:r>
            <a:endParaRPr/>
          </a:p>
        </p:txBody>
      </p:sp>
      <p:sp>
        <p:nvSpPr>
          <p:cNvPr id="53" name="Google Shape;860;p23">
            <a:extLst>
              <a:ext uri="{FF2B5EF4-FFF2-40B4-BE49-F238E27FC236}">
                <a16:creationId xmlns:a16="http://schemas.microsoft.com/office/drawing/2014/main" id="{7AA19ED6-F73A-5447-9E1C-FF30BA0A736D}"/>
              </a:ext>
            </a:extLst>
          </p:cNvPr>
          <p:cNvSpPr txBox="1"/>
          <p:nvPr/>
        </p:nvSpPr>
        <p:spPr>
          <a:xfrm>
            <a:off x="1913880" y="5680117"/>
            <a:ext cx="74424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1" name="Google Shape;611;p18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612" name="Google Shape;612;p18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8" name="Google Shape;618;p18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8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8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8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8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8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8"/>
          <p:cNvSpPr txBox="1">
            <a:spLocks noGrp="1"/>
          </p:cNvSpPr>
          <p:nvPr>
            <p:ph type="title"/>
          </p:nvPr>
        </p:nvSpPr>
        <p:spPr>
          <a:xfrm>
            <a:off x="636851" y="433114"/>
            <a:ext cx="329882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Starting</a:t>
            </a:r>
            <a:r>
              <a:rPr lang="en-US" sz="2400" dirty="0"/>
              <a:t> Position</a:t>
            </a:r>
            <a:endParaRPr sz="2400" dirty="0"/>
          </a:p>
        </p:txBody>
      </p:sp>
      <p:sp>
        <p:nvSpPr>
          <p:cNvPr id="625" name="Google Shape;625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8"/>
          <p:cNvSpPr/>
          <p:nvPr/>
        </p:nvSpPr>
        <p:spPr>
          <a:xfrm>
            <a:off x="761999" y="2514600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8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8"/>
          <p:cNvSpPr txBox="1"/>
          <p:nvPr/>
        </p:nvSpPr>
        <p:spPr>
          <a:xfrm>
            <a:off x="1177551" y="1263649"/>
            <a:ext cx="221615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your dancers where to start.</a:t>
            </a:r>
            <a:endParaRPr dirty="0"/>
          </a:p>
        </p:txBody>
      </p:sp>
      <p:sp>
        <p:nvSpPr>
          <p:cNvPr id="632" name="Google Shape;632;p18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633" name="Google Shape;633;p18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634" name="Google Shape;634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0" name="Google Shape;640;p19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641" name="Google Shape;641;p19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7" name="Google Shape;647;p19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19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9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19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19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9"/>
          <p:cNvSpPr/>
          <p:nvPr/>
        </p:nvSpPr>
        <p:spPr>
          <a:xfrm>
            <a:off x="0" y="927099"/>
            <a:ext cx="4572000" cy="157378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19"/>
          <p:cNvSpPr/>
          <p:nvPr/>
        </p:nvSpPr>
        <p:spPr>
          <a:xfrm>
            <a:off x="0" y="2500883"/>
            <a:ext cx="4572000" cy="220421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9"/>
          <p:cNvSpPr/>
          <p:nvPr/>
        </p:nvSpPr>
        <p:spPr>
          <a:xfrm>
            <a:off x="0" y="24881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9"/>
          <p:cNvSpPr/>
          <p:nvPr/>
        </p:nvSpPr>
        <p:spPr>
          <a:xfrm>
            <a:off x="0" y="4705096"/>
            <a:ext cx="4572000" cy="169570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9"/>
          <p:cNvSpPr/>
          <p:nvPr/>
        </p:nvSpPr>
        <p:spPr>
          <a:xfrm>
            <a:off x="0" y="46923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8" name="Google Shape;658;p19"/>
          <p:cNvGrpSpPr/>
          <p:nvPr/>
        </p:nvGrpSpPr>
        <p:grpSpPr>
          <a:xfrm>
            <a:off x="645343" y="5072321"/>
            <a:ext cx="208089" cy="368759"/>
            <a:chOff x="0" y="0"/>
            <a:chExt cx="208088" cy="368758"/>
          </a:xfrm>
        </p:grpSpPr>
        <p:sp>
          <p:nvSpPr>
            <p:cNvPr id="659" name="Google Shape;659;p19"/>
            <p:cNvSpPr/>
            <p:nvPr/>
          </p:nvSpPr>
          <p:spPr>
            <a:xfrm>
              <a:off x="66904" y="118998"/>
              <a:ext cx="73280" cy="249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218" y="19937"/>
                  </a:lnTo>
                  <a:lnTo>
                    <a:pt x="5215" y="19962"/>
                  </a:lnTo>
                  <a:lnTo>
                    <a:pt x="5654" y="20600"/>
                  </a:lnTo>
                  <a:lnTo>
                    <a:pt x="6851" y="21120"/>
                  </a:lnTo>
                  <a:lnTo>
                    <a:pt x="8626" y="21471"/>
                  </a:lnTo>
                  <a:lnTo>
                    <a:pt x="10800" y="21600"/>
                  </a:lnTo>
                  <a:lnTo>
                    <a:pt x="12974" y="21471"/>
                  </a:lnTo>
                  <a:lnTo>
                    <a:pt x="14749" y="21120"/>
                  </a:lnTo>
                  <a:lnTo>
                    <a:pt x="15946" y="20600"/>
                  </a:lnTo>
                  <a:lnTo>
                    <a:pt x="16385" y="19962"/>
                  </a:lnTo>
                  <a:lnTo>
                    <a:pt x="16385" y="1993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0" y="0"/>
              <a:ext cx="208088" cy="119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2" y="0"/>
                  </a:moveTo>
                  <a:lnTo>
                    <a:pt x="10368" y="0"/>
                  </a:lnTo>
                  <a:lnTo>
                    <a:pt x="397" y="17437"/>
                  </a:lnTo>
                  <a:lnTo>
                    <a:pt x="0" y="18748"/>
                  </a:lnTo>
                  <a:lnTo>
                    <a:pt x="95" y="20106"/>
                  </a:lnTo>
                  <a:lnTo>
                    <a:pt x="591" y="21170"/>
                  </a:lnTo>
                  <a:lnTo>
                    <a:pt x="1398" y="21600"/>
                  </a:lnTo>
                  <a:lnTo>
                    <a:pt x="20203" y="21600"/>
                  </a:lnTo>
                  <a:lnTo>
                    <a:pt x="21009" y="21170"/>
                  </a:lnTo>
                  <a:lnTo>
                    <a:pt x="21505" y="20106"/>
                  </a:lnTo>
                  <a:lnTo>
                    <a:pt x="21600" y="18748"/>
                  </a:lnTo>
                  <a:lnTo>
                    <a:pt x="21203" y="17437"/>
                  </a:lnTo>
                  <a:lnTo>
                    <a:pt x="11232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1" name="Google Shape;661;p19"/>
          <p:cNvSpPr/>
          <p:nvPr/>
        </p:nvSpPr>
        <p:spPr>
          <a:xfrm>
            <a:off x="656144" y="5257367"/>
            <a:ext cx="186487" cy="1864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2" name="Google Shape;662;p19"/>
          <p:cNvGrpSpPr/>
          <p:nvPr/>
        </p:nvGrpSpPr>
        <p:grpSpPr>
          <a:xfrm>
            <a:off x="645343" y="5747796"/>
            <a:ext cx="208089" cy="368759"/>
            <a:chOff x="0" y="0"/>
            <a:chExt cx="208088" cy="368758"/>
          </a:xfrm>
        </p:grpSpPr>
        <p:sp>
          <p:nvSpPr>
            <p:cNvPr id="663" name="Google Shape;663;p19"/>
            <p:cNvSpPr/>
            <p:nvPr/>
          </p:nvSpPr>
          <p:spPr>
            <a:xfrm>
              <a:off x="0" y="249758"/>
              <a:ext cx="208088" cy="119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03" y="0"/>
                  </a:moveTo>
                  <a:lnTo>
                    <a:pt x="1398" y="0"/>
                  </a:lnTo>
                  <a:lnTo>
                    <a:pt x="591" y="430"/>
                  </a:lnTo>
                  <a:lnTo>
                    <a:pt x="95" y="1494"/>
                  </a:lnTo>
                  <a:lnTo>
                    <a:pt x="0" y="2851"/>
                  </a:lnTo>
                  <a:lnTo>
                    <a:pt x="397" y="4163"/>
                  </a:lnTo>
                  <a:lnTo>
                    <a:pt x="10368" y="21600"/>
                  </a:lnTo>
                  <a:lnTo>
                    <a:pt x="11232" y="21600"/>
                  </a:lnTo>
                  <a:lnTo>
                    <a:pt x="21203" y="4163"/>
                  </a:lnTo>
                  <a:lnTo>
                    <a:pt x="21600" y="2851"/>
                  </a:lnTo>
                  <a:lnTo>
                    <a:pt x="21505" y="1494"/>
                  </a:lnTo>
                  <a:lnTo>
                    <a:pt x="21009" y="430"/>
                  </a:lnTo>
                  <a:lnTo>
                    <a:pt x="20203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66904" y="0"/>
              <a:ext cx="73280" cy="249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8626" y="129"/>
                  </a:lnTo>
                  <a:lnTo>
                    <a:pt x="6851" y="480"/>
                  </a:lnTo>
                  <a:lnTo>
                    <a:pt x="5654" y="1000"/>
                  </a:lnTo>
                  <a:lnTo>
                    <a:pt x="5215" y="1638"/>
                  </a:lnTo>
                  <a:lnTo>
                    <a:pt x="5218" y="16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6385" y="1663"/>
                  </a:lnTo>
                  <a:lnTo>
                    <a:pt x="16385" y="1638"/>
                  </a:lnTo>
                  <a:lnTo>
                    <a:pt x="15946" y="1000"/>
                  </a:lnTo>
                  <a:lnTo>
                    <a:pt x="14749" y="480"/>
                  </a:lnTo>
                  <a:lnTo>
                    <a:pt x="12974" y="12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19"/>
          <p:cNvSpPr/>
          <p:nvPr/>
        </p:nvSpPr>
        <p:spPr>
          <a:xfrm>
            <a:off x="656144" y="5745019"/>
            <a:ext cx="186487" cy="1864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6" name="Google Shape;666;p19"/>
          <p:cNvGrpSpPr/>
          <p:nvPr/>
        </p:nvGrpSpPr>
        <p:grpSpPr>
          <a:xfrm>
            <a:off x="902745" y="5490393"/>
            <a:ext cx="368760" cy="208090"/>
            <a:chOff x="0" y="0"/>
            <a:chExt cx="368759" cy="208089"/>
          </a:xfrm>
        </p:grpSpPr>
        <p:sp>
          <p:nvSpPr>
            <p:cNvPr id="667" name="Google Shape;667;p19"/>
            <p:cNvSpPr/>
            <p:nvPr/>
          </p:nvSpPr>
          <p:spPr>
            <a:xfrm>
              <a:off x="19176" y="123440"/>
              <a:ext cx="334342" cy="84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4897" y="4527"/>
                  </a:lnTo>
                  <a:lnTo>
                    <a:pt x="14897" y="18164"/>
                  </a:lnTo>
                  <a:lnTo>
                    <a:pt x="15050" y="20147"/>
                  </a:lnTo>
                  <a:lnTo>
                    <a:pt x="15428" y="21367"/>
                  </a:lnTo>
                  <a:lnTo>
                    <a:pt x="15912" y="21600"/>
                  </a:lnTo>
                  <a:lnTo>
                    <a:pt x="16378" y="206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0" y="85594"/>
              <a:ext cx="368759" cy="378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" y="0"/>
                  </a:moveTo>
                  <a:lnTo>
                    <a:pt x="0" y="10800"/>
                  </a:lnTo>
                  <a:lnTo>
                    <a:pt x="87" y="15004"/>
                  </a:lnTo>
                  <a:lnTo>
                    <a:pt x="325" y="18437"/>
                  </a:lnTo>
                  <a:lnTo>
                    <a:pt x="678" y="20751"/>
                  </a:lnTo>
                  <a:lnTo>
                    <a:pt x="1109" y="21600"/>
                  </a:lnTo>
                  <a:lnTo>
                    <a:pt x="1118" y="21571"/>
                  </a:lnTo>
                  <a:lnTo>
                    <a:pt x="20707" y="21571"/>
                  </a:lnTo>
                  <a:lnTo>
                    <a:pt x="21600" y="12885"/>
                  </a:lnTo>
                  <a:lnTo>
                    <a:pt x="21600" y="8144"/>
                  </a:lnTo>
                  <a:lnTo>
                    <a:pt x="20766" y="29"/>
                  </a:lnTo>
                  <a:lnTo>
                    <a:pt x="1118" y="29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19088" y="0"/>
              <a:ext cx="335433" cy="85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65" y="0"/>
                  </a:moveTo>
                  <a:lnTo>
                    <a:pt x="15384" y="231"/>
                  </a:lnTo>
                  <a:lnTo>
                    <a:pt x="15006" y="1435"/>
                  </a:lnTo>
                  <a:lnTo>
                    <a:pt x="14854" y="3394"/>
                  </a:lnTo>
                  <a:lnTo>
                    <a:pt x="14854" y="17125"/>
                  </a:lnTo>
                  <a:lnTo>
                    <a:pt x="9" y="215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6331" y="963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" name="Google Shape;670;p19"/>
          <p:cNvSpPr/>
          <p:nvPr/>
        </p:nvSpPr>
        <p:spPr>
          <a:xfrm>
            <a:off x="899969" y="5501194"/>
            <a:ext cx="186487" cy="1864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9"/>
          <p:cNvGrpSpPr/>
          <p:nvPr/>
        </p:nvGrpSpPr>
        <p:grpSpPr>
          <a:xfrm>
            <a:off x="227271" y="5490393"/>
            <a:ext cx="368760" cy="208090"/>
            <a:chOff x="0" y="0"/>
            <a:chExt cx="368759" cy="208089"/>
          </a:xfrm>
        </p:grpSpPr>
        <p:sp>
          <p:nvSpPr>
            <p:cNvPr id="672" name="Google Shape;672;p19"/>
            <p:cNvSpPr/>
            <p:nvPr/>
          </p:nvSpPr>
          <p:spPr>
            <a:xfrm>
              <a:off x="0" y="0"/>
              <a:ext cx="368759" cy="208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50" y="0"/>
                  </a:moveTo>
                  <a:lnTo>
                    <a:pt x="5627" y="396"/>
                  </a:lnTo>
                  <a:lnTo>
                    <a:pt x="0" y="10368"/>
                  </a:lnTo>
                  <a:lnTo>
                    <a:pt x="0" y="11231"/>
                  </a:lnTo>
                  <a:lnTo>
                    <a:pt x="5627" y="21203"/>
                  </a:lnTo>
                  <a:lnTo>
                    <a:pt x="6050" y="21600"/>
                  </a:lnTo>
                  <a:lnTo>
                    <a:pt x="6488" y="21505"/>
                  </a:lnTo>
                  <a:lnTo>
                    <a:pt x="6832" y="21009"/>
                  </a:lnTo>
                  <a:lnTo>
                    <a:pt x="6970" y="20202"/>
                  </a:lnTo>
                  <a:lnTo>
                    <a:pt x="6970" y="14655"/>
                  </a:lnTo>
                  <a:lnTo>
                    <a:pt x="20474" y="12817"/>
                  </a:lnTo>
                  <a:lnTo>
                    <a:pt x="20506" y="12813"/>
                  </a:lnTo>
                  <a:lnTo>
                    <a:pt x="20922" y="12664"/>
                  </a:lnTo>
                  <a:lnTo>
                    <a:pt x="21275" y="12243"/>
                  </a:lnTo>
                  <a:lnTo>
                    <a:pt x="21513" y="11617"/>
                  </a:lnTo>
                  <a:lnTo>
                    <a:pt x="21600" y="10852"/>
                  </a:lnTo>
                  <a:lnTo>
                    <a:pt x="21513" y="10086"/>
                  </a:lnTo>
                  <a:lnTo>
                    <a:pt x="21275" y="9461"/>
                  </a:lnTo>
                  <a:lnTo>
                    <a:pt x="20922" y="9039"/>
                  </a:lnTo>
                  <a:lnTo>
                    <a:pt x="20506" y="8890"/>
                  </a:lnTo>
                  <a:lnTo>
                    <a:pt x="20476" y="8889"/>
                  </a:lnTo>
                  <a:lnTo>
                    <a:pt x="6970" y="7048"/>
                  </a:lnTo>
                  <a:lnTo>
                    <a:pt x="6970" y="1397"/>
                  </a:lnTo>
                  <a:lnTo>
                    <a:pt x="6832" y="591"/>
                  </a:lnTo>
                  <a:lnTo>
                    <a:pt x="6488" y="95"/>
                  </a:lnTo>
                  <a:lnTo>
                    <a:pt x="6050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343521" y="85594"/>
              <a:ext cx="12701" cy="378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  <a:moveTo>
                    <a:pt x="8147" y="0"/>
                  </a:moveTo>
                  <a:lnTo>
                    <a:pt x="0" y="29"/>
                  </a:lnTo>
                  <a:lnTo>
                    <a:pt x="21600" y="29"/>
                  </a:lnTo>
                  <a:lnTo>
                    <a:pt x="81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4" name="Google Shape;674;p19"/>
          <p:cNvSpPr/>
          <p:nvPr/>
        </p:nvSpPr>
        <p:spPr>
          <a:xfrm>
            <a:off x="412319" y="5501194"/>
            <a:ext cx="186487" cy="18648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9"/>
          <p:cNvSpPr txBox="1">
            <a:spLocks noGrp="1"/>
          </p:cNvSpPr>
          <p:nvPr>
            <p:ph type="title"/>
          </p:nvPr>
        </p:nvSpPr>
        <p:spPr>
          <a:xfrm>
            <a:off x="215899" y="206163"/>
            <a:ext cx="2830832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Starting Position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76" name="Google Shape;676;p19"/>
          <p:cNvSpPr txBox="1"/>
          <p:nvPr/>
        </p:nvSpPr>
        <p:spPr>
          <a:xfrm>
            <a:off x="1675824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677" name="Google Shape;677;p19"/>
          <p:cNvSpPr txBox="1"/>
          <p:nvPr/>
        </p:nvSpPr>
        <p:spPr>
          <a:xfrm>
            <a:off x="1432137" y="2618127"/>
            <a:ext cx="171640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678" name="Google Shape;678;p19"/>
          <p:cNvSpPr txBox="1"/>
          <p:nvPr/>
        </p:nvSpPr>
        <p:spPr>
          <a:xfrm>
            <a:off x="2566799" y="3416299"/>
            <a:ext cx="155067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your sprite where to start.</a:t>
            </a:r>
            <a:endParaRPr dirty="0"/>
          </a:p>
        </p:txBody>
      </p:sp>
      <p:sp>
        <p:nvSpPr>
          <p:cNvPr id="679" name="Google Shape;679;p19"/>
          <p:cNvSpPr txBox="1"/>
          <p:nvPr/>
        </p:nvSpPr>
        <p:spPr>
          <a:xfrm>
            <a:off x="1876082" y="3672680"/>
            <a:ext cx="2432687" cy="18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008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sprite’s size.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0" name="Google Shape;680;p19"/>
          <p:cNvSpPr/>
          <p:nvPr/>
        </p:nvSpPr>
        <p:spPr>
          <a:xfrm>
            <a:off x="1218524" y="2971712"/>
            <a:ext cx="1564849" cy="153923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1" name="Google Shape;681;p19"/>
          <p:cNvCxnSpPr/>
          <p:nvPr/>
        </p:nvCxnSpPr>
        <p:spPr>
          <a:xfrm>
            <a:off x="2322723" y="3507740"/>
            <a:ext cx="20599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2" name="Google Shape;682;p19"/>
          <p:cNvCxnSpPr/>
          <p:nvPr/>
        </p:nvCxnSpPr>
        <p:spPr>
          <a:xfrm>
            <a:off x="2731155" y="4038600"/>
            <a:ext cx="115064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3" name="Google Shape;683;p19"/>
          <p:cNvCxnSpPr/>
          <p:nvPr/>
        </p:nvCxnSpPr>
        <p:spPr>
          <a:xfrm>
            <a:off x="2147971" y="3764121"/>
            <a:ext cx="69824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19"/>
          <p:cNvSpPr/>
          <p:nvPr/>
        </p:nvSpPr>
        <p:spPr>
          <a:xfrm>
            <a:off x="1561079" y="5223678"/>
            <a:ext cx="864153" cy="29261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9"/>
          <p:cNvSpPr txBox="1"/>
          <p:nvPr/>
        </p:nvSpPr>
        <p:spPr>
          <a:xfrm>
            <a:off x="1325082" y="5295550"/>
            <a:ext cx="3296351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	         to set a sprite’s position on the Stage.</a:t>
            </a:r>
            <a:endParaRPr dirty="0"/>
          </a:p>
        </p:txBody>
      </p:sp>
      <p:cxnSp>
        <p:nvCxnSpPr>
          <p:cNvPr id="686" name="Google Shape;686;p19"/>
          <p:cNvCxnSpPr/>
          <p:nvPr/>
        </p:nvCxnSpPr>
        <p:spPr>
          <a:xfrm>
            <a:off x="1582031" y="4302314"/>
            <a:ext cx="27914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7" name="Google Shape;687;p19"/>
          <p:cNvSpPr/>
          <p:nvPr/>
        </p:nvSpPr>
        <p:spPr>
          <a:xfrm>
            <a:off x="3406974" y="1352659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9"/>
          <p:cNvSpPr/>
          <p:nvPr/>
        </p:nvSpPr>
        <p:spPr>
          <a:xfrm>
            <a:off x="3669438" y="1390759"/>
            <a:ext cx="187544" cy="55039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9"/>
          <p:cNvSpPr/>
          <p:nvPr/>
        </p:nvSpPr>
        <p:spPr>
          <a:xfrm>
            <a:off x="3406974" y="1352659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9"/>
          <p:cNvSpPr txBox="1"/>
          <p:nvPr/>
        </p:nvSpPr>
        <p:spPr>
          <a:xfrm>
            <a:off x="3536067" y="1926213"/>
            <a:ext cx="4552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691" name="Google Shape;691;p19"/>
          <p:cNvSpPr/>
          <p:nvPr/>
        </p:nvSpPr>
        <p:spPr>
          <a:xfrm>
            <a:off x="408896" y="30791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7" y="0"/>
                </a:moveTo>
                <a:lnTo>
                  <a:pt x="3393" y="0"/>
                </a:ln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9"/>
          <p:cNvSpPr/>
          <p:nvPr/>
        </p:nvSpPr>
        <p:spPr>
          <a:xfrm>
            <a:off x="597788" y="3096892"/>
            <a:ext cx="131484" cy="3858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9"/>
          <p:cNvSpPr/>
          <p:nvPr/>
        </p:nvSpPr>
        <p:spPr>
          <a:xfrm>
            <a:off x="408896" y="30791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3" y="0"/>
                </a:move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lnTo>
                  <a:pt x="339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9"/>
          <p:cNvSpPr txBox="1"/>
          <p:nvPr/>
        </p:nvSpPr>
        <p:spPr>
          <a:xfrm>
            <a:off x="477845" y="3455272"/>
            <a:ext cx="3479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695" name="Google Shape;695;p19"/>
          <p:cNvSpPr txBox="1"/>
          <p:nvPr/>
        </p:nvSpPr>
        <p:spPr>
          <a:xfrm>
            <a:off x="455693" y="1954030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3335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dirty="0"/>
          </a:p>
        </p:txBody>
      </p:sp>
      <p:sp>
        <p:nvSpPr>
          <p:cNvPr id="696" name="Google Shape;696;p19"/>
          <p:cNvSpPr/>
          <p:nvPr/>
        </p:nvSpPr>
        <p:spPr>
          <a:xfrm>
            <a:off x="615029" y="1502698"/>
            <a:ext cx="412396" cy="41239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9"/>
          <p:cNvSpPr/>
          <p:nvPr/>
        </p:nvSpPr>
        <p:spPr>
          <a:xfrm>
            <a:off x="615029" y="150269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9"/>
          <p:cNvSpPr txBox="1"/>
          <p:nvPr/>
        </p:nvSpPr>
        <p:spPr>
          <a:xfrm>
            <a:off x="1622851" y="2121670"/>
            <a:ext cx="131699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/>
          </a:p>
        </p:txBody>
      </p:sp>
      <p:sp>
        <p:nvSpPr>
          <p:cNvPr id="699" name="Google Shape;699;p19"/>
          <p:cNvSpPr/>
          <p:nvPr/>
        </p:nvSpPr>
        <p:spPr>
          <a:xfrm>
            <a:off x="1885059" y="1561847"/>
            <a:ext cx="815340" cy="294082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9"/>
          <p:cNvSpPr/>
          <p:nvPr/>
        </p:nvSpPr>
        <p:spPr>
          <a:xfrm>
            <a:off x="1878709" y="1555504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9"/>
          <p:cNvSpPr/>
          <p:nvPr/>
        </p:nvSpPr>
        <p:spPr>
          <a:xfrm>
            <a:off x="2581349" y="1676490"/>
            <a:ext cx="102553" cy="11432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9"/>
          <p:cNvSpPr txBox="1"/>
          <p:nvPr/>
        </p:nvSpPr>
        <p:spPr>
          <a:xfrm>
            <a:off x="3310594" y="2126438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/>
          </a:p>
        </p:txBody>
      </p:sp>
      <p:sp>
        <p:nvSpPr>
          <p:cNvPr id="703" name="Google Shape;703;p19"/>
          <p:cNvSpPr txBox="1"/>
          <p:nvPr/>
        </p:nvSpPr>
        <p:spPr>
          <a:xfrm>
            <a:off x="-9043" y="4866931"/>
            <a:ext cx="470239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/>
          </a:p>
        </p:txBody>
      </p:sp>
      <p:sp>
        <p:nvSpPr>
          <p:cNvPr id="67" name="Google Shape;679;p19">
            <a:extLst>
              <a:ext uri="{FF2B5EF4-FFF2-40B4-BE49-F238E27FC236}">
                <a16:creationId xmlns:a16="http://schemas.microsoft.com/office/drawing/2014/main" id="{BEA34A96-4443-B045-B5D1-3E0727F1076D}"/>
              </a:ext>
            </a:extLst>
          </p:cNvPr>
          <p:cNvSpPr txBox="1"/>
          <p:nvPr/>
        </p:nvSpPr>
        <p:spPr>
          <a:xfrm>
            <a:off x="2895093" y="3928704"/>
            <a:ext cx="1545434" cy="24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starting costume.</a:t>
            </a:r>
            <a:endParaRPr dirty="0"/>
          </a:p>
        </p:txBody>
      </p:sp>
      <p:sp>
        <p:nvSpPr>
          <p:cNvPr id="68" name="Google Shape;679;p19">
            <a:extLst>
              <a:ext uri="{FF2B5EF4-FFF2-40B4-BE49-F238E27FC236}">
                <a16:creationId xmlns:a16="http://schemas.microsoft.com/office/drawing/2014/main" id="{946E9B29-BC50-A34F-90D9-D8754E7EB213}"/>
              </a:ext>
            </a:extLst>
          </p:cNvPr>
          <p:cNvSpPr txBox="1"/>
          <p:nvPr/>
        </p:nvSpPr>
        <p:spPr>
          <a:xfrm>
            <a:off x="1901211" y="4232887"/>
            <a:ext cx="2144092" cy="21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sure the sprite is showing.</a:t>
            </a:r>
            <a:endParaRPr dirty="0"/>
          </a:p>
        </p:txBody>
      </p:sp>
      <p:sp>
        <p:nvSpPr>
          <p:cNvPr id="69" name="Google Shape;685;p19">
            <a:extLst>
              <a:ext uri="{FF2B5EF4-FFF2-40B4-BE49-F238E27FC236}">
                <a16:creationId xmlns:a16="http://schemas.microsoft.com/office/drawing/2014/main" id="{C84A8E43-9221-1E49-AB22-EE59ADF6AE0A}"/>
              </a:ext>
            </a:extLst>
          </p:cNvPr>
          <p:cNvSpPr txBox="1"/>
          <p:nvPr/>
        </p:nvSpPr>
        <p:spPr>
          <a:xfrm>
            <a:off x="1392897" y="5544755"/>
            <a:ext cx="3296351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left to right.</a:t>
            </a:r>
            <a:endParaRPr sz="18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A1CB"/>
              </a:buClr>
              <a:buSzPts val="900"/>
              <a:buFont typeface="Roboto Black"/>
              <a:buNone/>
            </a:pPr>
            <a:r>
              <a:rPr lang="en-US" sz="900" b="1" i="0" u="none" strike="noStrike" cap="none" dirty="0">
                <a:solidFill>
                  <a:srgbClr val="00A1CB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b="0" i="0" u="none" strike="noStrike" cap="none" dirty="0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top to bottom.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0" name="Google Shape;710;p20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711" name="Google Shape;711;p20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7" name="Google Shape;717;p20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20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20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0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20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20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20"/>
          <p:cNvSpPr txBox="1">
            <a:spLocks noGrp="1"/>
          </p:cNvSpPr>
          <p:nvPr>
            <p:ph type="title"/>
          </p:nvPr>
        </p:nvSpPr>
        <p:spPr>
          <a:xfrm>
            <a:off x="866740" y="433114"/>
            <a:ext cx="283908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Shadow Effect</a:t>
            </a:r>
            <a:endParaRPr sz="2400" dirty="0"/>
          </a:p>
        </p:txBody>
      </p:sp>
      <p:sp>
        <p:nvSpPr>
          <p:cNvPr id="724" name="Google Shape;724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20"/>
          <p:cNvSpPr txBox="1"/>
          <p:nvPr/>
        </p:nvSpPr>
        <p:spPr>
          <a:xfrm>
            <a:off x="1355737" y="1263649"/>
            <a:ext cx="1859915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dancing silhouette.</a:t>
            </a:r>
            <a:endParaRPr dirty="0"/>
          </a:p>
        </p:txBody>
      </p:sp>
      <p:sp>
        <p:nvSpPr>
          <p:cNvPr id="729" name="Google Shape;729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730" name="Google Shape;730;p20"/>
          <p:cNvSpPr/>
          <p:nvPr/>
        </p:nvSpPr>
        <p:spPr>
          <a:xfrm>
            <a:off x="761999" y="2514600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0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20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733" name="Google Shape;733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9" name="Google Shape;739;p21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740" name="Google Shape;740;p21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6" name="Google Shape;746;p21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21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21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21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21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21"/>
          <p:cNvSpPr/>
          <p:nvPr/>
        </p:nvSpPr>
        <p:spPr>
          <a:xfrm>
            <a:off x="0" y="927100"/>
            <a:ext cx="4572000" cy="15494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21"/>
          <p:cNvSpPr/>
          <p:nvPr/>
        </p:nvSpPr>
        <p:spPr>
          <a:xfrm>
            <a:off x="0" y="2476500"/>
            <a:ext cx="4572000" cy="26797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21"/>
          <p:cNvSpPr/>
          <p:nvPr/>
        </p:nvSpPr>
        <p:spPr>
          <a:xfrm>
            <a:off x="0" y="24638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21"/>
          <p:cNvSpPr txBox="1">
            <a:spLocks noGrp="1"/>
          </p:cNvSpPr>
          <p:nvPr>
            <p:ph type="title"/>
          </p:nvPr>
        </p:nvSpPr>
        <p:spPr>
          <a:xfrm>
            <a:off x="215900" y="144374"/>
            <a:ext cx="2997404" cy="54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Shadow Effect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56" name="Google Shape;756;p21"/>
          <p:cNvSpPr txBox="1"/>
          <p:nvPr/>
        </p:nvSpPr>
        <p:spPr>
          <a:xfrm>
            <a:off x="1434183" y="2587647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757" name="Google Shape;757;p21"/>
          <p:cNvSpPr txBox="1"/>
          <p:nvPr/>
        </p:nvSpPr>
        <p:spPr>
          <a:xfrm>
            <a:off x="2593218" y="3032760"/>
            <a:ext cx="16960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brightness to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-100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make the sprite completely dark.</a:t>
            </a:r>
            <a:endParaRPr dirty="0"/>
          </a:p>
        </p:txBody>
      </p:sp>
      <p:sp>
        <p:nvSpPr>
          <p:cNvPr id="758" name="Google Shape;758;p21"/>
          <p:cNvSpPr/>
          <p:nvPr/>
        </p:nvSpPr>
        <p:spPr>
          <a:xfrm>
            <a:off x="2522021" y="3454082"/>
            <a:ext cx="1600717" cy="150667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21"/>
          <p:cNvSpPr txBox="1"/>
          <p:nvPr/>
        </p:nvSpPr>
        <p:spPr>
          <a:xfrm>
            <a:off x="429599" y="3032760"/>
            <a:ext cx="99504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brightness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760" name="Google Shape;760;p2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cxnSp>
        <p:nvCxnSpPr>
          <p:cNvPr id="761" name="Google Shape;761;p21"/>
          <p:cNvCxnSpPr/>
          <p:nvPr/>
        </p:nvCxnSpPr>
        <p:spPr>
          <a:xfrm rot="10800000" flipH="1">
            <a:off x="3914821" y="3391217"/>
            <a:ext cx="1" cy="4675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2" name="Google Shape;762;p21"/>
          <p:cNvSpPr/>
          <p:nvPr/>
        </p:nvSpPr>
        <p:spPr>
          <a:xfrm>
            <a:off x="0" y="5156200"/>
            <a:ext cx="4572000" cy="12446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21"/>
          <p:cNvSpPr/>
          <p:nvPr/>
        </p:nvSpPr>
        <p:spPr>
          <a:xfrm>
            <a:off x="0" y="51435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4" name="Google Shape;764;p21"/>
          <p:cNvCxnSpPr/>
          <p:nvPr/>
        </p:nvCxnSpPr>
        <p:spPr>
          <a:xfrm flipH="1">
            <a:off x="2286000" y="2969402"/>
            <a:ext cx="1" cy="19786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5" name="Google Shape;765;p21"/>
          <p:cNvSpPr/>
          <p:nvPr/>
        </p:nvSpPr>
        <p:spPr>
          <a:xfrm>
            <a:off x="688878" y="3504732"/>
            <a:ext cx="1231330" cy="13198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6" name="Google Shape;766;p21"/>
          <p:cNvCxnSpPr/>
          <p:nvPr/>
        </p:nvCxnSpPr>
        <p:spPr>
          <a:xfrm rot="10800000">
            <a:off x="1341918" y="3259839"/>
            <a:ext cx="0" cy="33205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7" name="Google Shape;767;p21"/>
          <p:cNvSpPr/>
          <p:nvPr/>
        </p:nvSpPr>
        <p:spPr>
          <a:xfrm>
            <a:off x="3406974" y="13889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21"/>
          <p:cNvSpPr/>
          <p:nvPr/>
        </p:nvSpPr>
        <p:spPr>
          <a:xfrm>
            <a:off x="3669438" y="1427003"/>
            <a:ext cx="187544" cy="5263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21"/>
          <p:cNvSpPr/>
          <p:nvPr/>
        </p:nvSpPr>
        <p:spPr>
          <a:xfrm>
            <a:off x="3406974" y="13889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21"/>
          <p:cNvSpPr txBox="1"/>
          <p:nvPr/>
        </p:nvSpPr>
        <p:spPr>
          <a:xfrm>
            <a:off x="3472143" y="1937057"/>
            <a:ext cx="5829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Jouvi Dance</a:t>
            </a:r>
            <a:endParaRPr/>
          </a:p>
        </p:txBody>
      </p:sp>
      <p:sp>
        <p:nvSpPr>
          <p:cNvPr id="771" name="Google Shape;771;p21"/>
          <p:cNvSpPr/>
          <p:nvPr/>
        </p:nvSpPr>
        <p:spPr>
          <a:xfrm>
            <a:off x="1661553" y="4686282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21"/>
          <p:cNvSpPr txBox="1"/>
          <p:nvPr/>
        </p:nvSpPr>
        <p:spPr>
          <a:xfrm>
            <a:off x="455693" y="1990274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3335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dirty="0"/>
          </a:p>
        </p:txBody>
      </p:sp>
      <p:sp>
        <p:nvSpPr>
          <p:cNvPr id="773" name="Google Shape;773;p21"/>
          <p:cNvSpPr/>
          <p:nvPr/>
        </p:nvSpPr>
        <p:spPr>
          <a:xfrm>
            <a:off x="615029" y="1538942"/>
            <a:ext cx="412396" cy="41239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21"/>
          <p:cNvSpPr/>
          <p:nvPr/>
        </p:nvSpPr>
        <p:spPr>
          <a:xfrm>
            <a:off x="615029" y="15389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21"/>
          <p:cNvSpPr txBox="1"/>
          <p:nvPr/>
        </p:nvSpPr>
        <p:spPr>
          <a:xfrm>
            <a:off x="1627488" y="2005514"/>
            <a:ext cx="1316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/>
          </a:p>
        </p:txBody>
      </p:sp>
      <p:sp>
        <p:nvSpPr>
          <p:cNvPr id="776" name="Google Shape;776;p21"/>
          <p:cNvSpPr/>
          <p:nvPr/>
        </p:nvSpPr>
        <p:spPr>
          <a:xfrm>
            <a:off x="1878328" y="1598091"/>
            <a:ext cx="815340" cy="29409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21"/>
          <p:cNvSpPr/>
          <p:nvPr/>
        </p:nvSpPr>
        <p:spPr>
          <a:xfrm>
            <a:off x="1871978" y="1591748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21"/>
          <p:cNvSpPr/>
          <p:nvPr/>
        </p:nvSpPr>
        <p:spPr>
          <a:xfrm>
            <a:off x="2574619" y="1712734"/>
            <a:ext cx="102553" cy="11432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21"/>
          <p:cNvSpPr txBox="1"/>
          <p:nvPr/>
        </p:nvSpPr>
        <p:spPr>
          <a:xfrm>
            <a:off x="3310594" y="2162682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/>
          </a:p>
        </p:txBody>
      </p:sp>
      <p:sp>
        <p:nvSpPr>
          <p:cNvPr id="780" name="Google Shape;780;p21"/>
          <p:cNvSpPr txBox="1"/>
          <p:nvPr/>
        </p:nvSpPr>
        <p:spPr>
          <a:xfrm>
            <a:off x="2799088" y="5691937"/>
            <a:ext cx="13830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stop sign to stop.</a:t>
            </a:r>
            <a:endParaRPr dirty="0"/>
          </a:p>
        </p:txBody>
      </p:sp>
      <p:sp>
        <p:nvSpPr>
          <p:cNvPr id="781" name="Google Shape;781;p21"/>
          <p:cNvSpPr txBox="1"/>
          <p:nvPr/>
        </p:nvSpPr>
        <p:spPr>
          <a:xfrm>
            <a:off x="388900" y="5691934"/>
            <a:ext cx="1441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782" name="Google Shape;782;p21"/>
          <p:cNvSpPr/>
          <p:nvPr/>
        </p:nvSpPr>
        <p:spPr>
          <a:xfrm>
            <a:off x="2062165" y="5645896"/>
            <a:ext cx="488443" cy="26035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21"/>
          <p:cNvSpPr/>
          <p:nvPr/>
        </p:nvSpPr>
        <p:spPr>
          <a:xfrm>
            <a:off x="2062165" y="5645896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4" name="Google Shape;784;p21"/>
          <p:cNvCxnSpPr/>
          <p:nvPr/>
        </p:nvCxnSpPr>
        <p:spPr>
          <a:xfrm>
            <a:off x="1864034" y="5776071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5" name="Google Shape;785;p21"/>
          <p:cNvCxnSpPr/>
          <p:nvPr/>
        </p:nvCxnSpPr>
        <p:spPr>
          <a:xfrm>
            <a:off x="2499034" y="5776071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860;p23">
            <a:extLst>
              <a:ext uri="{FF2B5EF4-FFF2-40B4-BE49-F238E27FC236}">
                <a16:creationId xmlns:a16="http://schemas.microsoft.com/office/drawing/2014/main" id="{4316998B-3F47-5E41-8A42-558538C928C4}"/>
              </a:ext>
            </a:extLst>
          </p:cNvPr>
          <p:cNvSpPr txBox="1"/>
          <p:nvPr/>
        </p:nvSpPr>
        <p:spPr>
          <a:xfrm>
            <a:off x="1913880" y="5289700"/>
            <a:ext cx="74424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2" name="Google Shape;792;p22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793" name="Google Shape;793;p22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9" name="Google Shape;799;p22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2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22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22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22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22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22"/>
          <p:cNvSpPr txBox="1">
            <a:spLocks noGrp="1"/>
          </p:cNvSpPr>
          <p:nvPr>
            <p:ph type="title"/>
          </p:nvPr>
        </p:nvSpPr>
        <p:spPr>
          <a:xfrm>
            <a:off x="551680" y="442258"/>
            <a:ext cx="3469006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Interactive Dance</a:t>
            </a:r>
            <a:endParaRPr sz="2400" dirty="0"/>
          </a:p>
        </p:txBody>
      </p:sp>
      <p:sp>
        <p:nvSpPr>
          <p:cNvPr id="806" name="Google Shape;806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2"/>
          <p:cNvSpPr txBox="1"/>
          <p:nvPr/>
        </p:nvSpPr>
        <p:spPr>
          <a:xfrm>
            <a:off x="1082450" y="1263649"/>
            <a:ext cx="2407287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keys to switch dance moves.</a:t>
            </a:r>
            <a:endParaRPr dirty="0"/>
          </a:p>
        </p:txBody>
      </p:sp>
      <p:sp>
        <p:nvSpPr>
          <p:cNvPr id="811" name="Google Shape;811;p22"/>
          <p:cNvSpPr/>
          <p:nvPr/>
        </p:nvSpPr>
        <p:spPr>
          <a:xfrm>
            <a:off x="2473831" y="4293980"/>
            <a:ext cx="361938" cy="95776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2"/>
          <p:cNvSpPr/>
          <p:nvPr/>
        </p:nvSpPr>
        <p:spPr>
          <a:xfrm>
            <a:off x="1299875" y="2063452"/>
            <a:ext cx="746168" cy="143664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2"/>
          <p:cNvSpPr/>
          <p:nvPr/>
        </p:nvSpPr>
        <p:spPr>
          <a:xfrm>
            <a:off x="2521166" y="2063452"/>
            <a:ext cx="746167" cy="143664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2"/>
          <p:cNvSpPr/>
          <p:nvPr/>
        </p:nvSpPr>
        <p:spPr>
          <a:xfrm>
            <a:off x="1654948" y="3798392"/>
            <a:ext cx="378638" cy="145335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2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/>
          </a:p>
        </p:txBody>
      </p:sp>
      <p:sp>
        <p:nvSpPr>
          <p:cNvPr id="816" name="Google Shape;816;p22"/>
          <p:cNvSpPr/>
          <p:nvPr/>
        </p:nvSpPr>
        <p:spPr>
          <a:xfrm>
            <a:off x="1060743" y="4375494"/>
            <a:ext cx="329146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2"/>
          <p:cNvSpPr/>
          <p:nvPr/>
        </p:nvSpPr>
        <p:spPr>
          <a:xfrm>
            <a:off x="1060743" y="4346543"/>
            <a:ext cx="329146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22"/>
          <p:cNvSpPr/>
          <p:nvPr/>
        </p:nvSpPr>
        <p:spPr>
          <a:xfrm>
            <a:off x="1171734" y="4447332"/>
            <a:ext cx="107163" cy="13510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22"/>
          <p:cNvSpPr/>
          <p:nvPr/>
        </p:nvSpPr>
        <p:spPr>
          <a:xfrm>
            <a:off x="3182110" y="4375494"/>
            <a:ext cx="329148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2"/>
          <p:cNvSpPr/>
          <p:nvPr/>
        </p:nvSpPr>
        <p:spPr>
          <a:xfrm>
            <a:off x="3182110" y="4346543"/>
            <a:ext cx="329148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2"/>
          <p:cNvSpPr/>
          <p:nvPr/>
        </p:nvSpPr>
        <p:spPr>
          <a:xfrm>
            <a:off x="3293100" y="4447330"/>
            <a:ext cx="107163" cy="13510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22"/>
          <p:cNvSpPr/>
          <p:nvPr/>
        </p:nvSpPr>
        <p:spPr>
          <a:xfrm>
            <a:off x="3182110" y="2632203"/>
            <a:ext cx="329148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2"/>
          <p:cNvSpPr/>
          <p:nvPr/>
        </p:nvSpPr>
        <p:spPr>
          <a:xfrm>
            <a:off x="3182110" y="2603252"/>
            <a:ext cx="329148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2"/>
          <p:cNvSpPr/>
          <p:nvPr/>
        </p:nvSpPr>
        <p:spPr>
          <a:xfrm>
            <a:off x="3279130" y="2718012"/>
            <a:ext cx="135103" cy="10716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2"/>
          <p:cNvSpPr/>
          <p:nvPr/>
        </p:nvSpPr>
        <p:spPr>
          <a:xfrm>
            <a:off x="1060743" y="2632203"/>
            <a:ext cx="329146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2"/>
          <p:cNvSpPr/>
          <p:nvPr/>
        </p:nvSpPr>
        <p:spPr>
          <a:xfrm>
            <a:off x="1060743" y="2603252"/>
            <a:ext cx="329146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2"/>
          <p:cNvSpPr/>
          <p:nvPr/>
        </p:nvSpPr>
        <p:spPr>
          <a:xfrm>
            <a:off x="1157765" y="2718009"/>
            <a:ext cx="135103" cy="10716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2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829" name="Google Shape;829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5" name="Google Shape;835;p23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836" name="Google Shape;836;p23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3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2" name="Google Shape;842;p23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23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3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3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3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3"/>
          <p:cNvSpPr/>
          <p:nvPr/>
        </p:nvSpPr>
        <p:spPr>
          <a:xfrm>
            <a:off x="0" y="927099"/>
            <a:ext cx="4572000" cy="143052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3"/>
          <p:cNvSpPr/>
          <p:nvPr/>
        </p:nvSpPr>
        <p:spPr>
          <a:xfrm>
            <a:off x="0" y="2357627"/>
            <a:ext cx="4572000" cy="283667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3"/>
          <p:cNvSpPr/>
          <p:nvPr/>
        </p:nvSpPr>
        <p:spPr>
          <a:xfrm>
            <a:off x="0" y="234492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3"/>
          <p:cNvSpPr/>
          <p:nvPr/>
        </p:nvSpPr>
        <p:spPr>
          <a:xfrm>
            <a:off x="0" y="5194300"/>
            <a:ext cx="4572000" cy="12065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3"/>
          <p:cNvSpPr/>
          <p:nvPr/>
        </p:nvSpPr>
        <p:spPr>
          <a:xfrm>
            <a:off x="0" y="51816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3"/>
          <p:cNvSpPr/>
          <p:nvPr/>
        </p:nvSpPr>
        <p:spPr>
          <a:xfrm>
            <a:off x="431800" y="4210024"/>
            <a:ext cx="1585607" cy="7075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3"/>
          <p:cNvSpPr/>
          <p:nvPr/>
        </p:nvSpPr>
        <p:spPr>
          <a:xfrm>
            <a:off x="431800" y="3334334"/>
            <a:ext cx="1585607" cy="74916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3"/>
          <p:cNvSpPr/>
          <p:nvPr/>
        </p:nvSpPr>
        <p:spPr>
          <a:xfrm>
            <a:off x="2543268" y="3335346"/>
            <a:ext cx="1591702" cy="71027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3"/>
          <p:cNvSpPr/>
          <p:nvPr/>
        </p:nvSpPr>
        <p:spPr>
          <a:xfrm>
            <a:off x="2555817" y="4210024"/>
            <a:ext cx="1585602" cy="70755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3"/>
          <p:cNvSpPr txBox="1">
            <a:spLocks noGrp="1"/>
          </p:cNvSpPr>
          <p:nvPr>
            <p:ph type="title"/>
          </p:nvPr>
        </p:nvSpPr>
        <p:spPr>
          <a:xfrm>
            <a:off x="215900" y="223408"/>
            <a:ext cx="2977515" cy="54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Interactive Dance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58" name="Google Shape;858;p23"/>
          <p:cNvSpPr txBox="1"/>
          <p:nvPr/>
        </p:nvSpPr>
        <p:spPr>
          <a:xfrm>
            <a:off x="1435312" y="2465727"/>
            <a:ext cx="171640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859" name="Google Shape;859;p2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860" name="Google Shape;860;p23"/>
          <p:cNvSpPr txBox="1"/>
          <p:nvPr/>
        </p:nvSpPr>
        <p:spPr>
          <a:xfrm>
            <a:off x="1913880" y="5289700"/>
            <a:ext cx="74424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1" name="Google Shape;861;p23"/>
          <p:cNvSpPr/>
          <p:nvPr/>
        </p:nvSpPr>
        <p:spPr>
          <a:xfrm>
            <a:off x="1145295" y="5570178"/>
            <a:ext cx="204585" cy="22191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3"/>
          <p:cNvSpPr/>
          <p:nvPr/>
        </p:nvSpPr>
        <p:spPr>
          <a:xfrm>
            <a:off x="1145295" y="5816088"/>
            <a:ext cx="204585" cy="22191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3"/>
          <p:cNvSpPr/>
          <p:nvPr/>
        </p:nvSpPr>
        <p:spPr>
          <a:xfrm>
            <a:off x="1373936" y="5816088"/>
            <a:ext cx="204585" cy="22191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3"/>
          <p:cNvSpPr/>
          <p:nvPr/>
        </p:nvSpPr>
        <p:spPr>
          <a:xfrm>
            <a:off x="916654" y="5816088"/>
            <a:ext cx="204585" cy="22191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23"/>
          <p:cNvSpPr/>
          <p:nvPr/>
        </p:nvSpPr>
        <p:spPr>
          <a:xfrm>
            <a:off x="3406974" y="12873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23"/>
          <p:cNvSpPr/>
          <p:nvPr/>
        </p:nvSpPr>
        <p:spPr>
          <a:xfrm>
            <a:off x="3669438" y="1325403"/>
            <a:ext cx="187544" cy="5263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23"/>
          <p:cNvSpPr/>
          <p:nvPr/>
        </p:nvSpPr>
        <p:spPr>
          <a:xfrm>
            <a:off x="3406974" y="12873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3"/>
          <p:cNvSpPr txBox="1"/>
          <p:nvPr/>
        </p:nvSpPr>
        <p:spPr>
          <a:xfrm>
            <a:off x="3472143" y="1835457"/>
            <a:ext cx="5829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Jouvi Dance</a:t>
            </a:r>
            <a:endParaRPr/>
          </a:p>
        </p:txBody>
      </p:sp>
      <p:sp>
        <p:nvSpPr>
          <p:cNvPr id="869" name="Google Shape;869;p23"/>
          <p:cNvSpPr txBox="1"/>
          <p:nvPr/>
        </p:nvSpPr>
        <p:spPr>
          <a:xfrm>
            <a:off x="419099" y="2898964"/>
            <a:ext cx="161480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key to press for each dance move.</a:t>
            </a:r>
            <a:endParaRPr dirty="0"/>
          </a:p>
        </p:txBody>
      </p:sp>
      <p:sp>
        <p:nvSpPr>
          <p:cNvPr id="870" name="Google Shape;870;p23"/>
          <p:cNvSpPr txBox="1"/>
          <p:nvPr/>
        </p:nvSpPr>
        <p:spPr>
          <a:xfrm>
            <a:off x="2530567" y="2914205"/>
            <a:ext cx="17970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a dance move from the menu.</a:t>
            </a:r>
            <a:endParaRPr/>
          </a:p>
        </p:txBody>
      </p:sp>
      <p:cxnSp>
        <p:nvCxnSpPr>
          <p:cNvPr id="871" name="Google Shape;871;p23"/>
          <p:cNvCxnSpPr/>
          <p:nvPr/>
        </p:nvCxnSpPr>
        <p:spPr>
          <a:xfrm rot="10800000" flipH="1">
            <a:off x="1290319" y="3236174"/>
            <a:ext cx="1" cy="2897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2" name="Google Shape;872;p23"/>
          <p:cNvSpPr/>
          <p:nvPr/>
        </p:nvSpPr>
        <p:spPr>
          <a:xfrm>
            <a:off x="3975103" y="3079786"/>
            <a:ext cx="210020" cy="7193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23"/>
          <p:cNvSpPr txBox="1"/>
          <p:nvPr/>
        </p:nvSpPr>
        <p:spPr>
          <a:xfrm>
            <a:off x="455693" y="1888674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3335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dirty="0"/>
          </a:p>
        </p:txBody>
      </p:sp>
      <p:sp>
        <p:nvSpPr>
          <p:cNvPr id="874" name="Google Shape;874;p23"/>
          <p:cNvSpPr/>
          <p:nvPr/>
        </p:nvSpPr>
        <p:spPr>
          <a:xfrm>
            <a:off x="615029" y="1437342"/>
            <a:ext cx="412396" cy="41239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23"/>
          <p:cNvSpPr/>
          <p:nvPr/>
        </p:nvSpPr>
        <p:spPr>
          <a:xfrm>
            <a:off x="615029" y="14373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3"/>
          <p:cNvSpPr txBox="1"/>
          <p:nvPr/>
        </p:nvSpPr>
        <p:spPr>
          <a:xfrm>
            <a:off x="1700802" y="1892329"/>
            <a:ext cx="1577207" cy="38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</a:t>
            </a:r>
            <a:endParaRPr dirty="0"/>
          </a:p>
        </p:txBody>
      </p:sp>
      <p:sp>
        <p:nvSpPr>
          <p:cNvPr id="877" name="Google Shape;877;p23"/>
          <p:cNvSpPr/>
          <p:nvPr/>
        </p:nvSpPr>
        <p:spPr>
          <a:xfrm>
            <a:off x="1885059" y="1496491"/>
            <a:ext cx="815340" cy="294082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3"/>
          <p:cNvSpPr/>
          <p:nvPr/>
        </p:nvSpPr>
        <p:spPr>
          <a:xfrm>
            <a:off x="1878709" y="1490148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3"/>
          <p:cNvSpPr/>
          <p:nvPr/>
        </p:nvSpPr>
        <p:spPr>
          <a:xfrm>
            <a:off x="2581349" y="1611134"/>
            <a:ext cx="102553" cy="114326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3"/>
          <p:cNvSpPr txBox="1"/>
          <p:nvPr/>
        </p:nvSpPr>
        <p:spPr>
          <a:xfrm>
            <a:off x="3310594" y="2061082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0FE40-A3D0-C54B-A84C-9517FBBF8E4F}"/>
              </a:ext>
            </a:extLst>
          </p:cNvPr>
          <p:cNvSpPr/>
          <p:nvPr/>
        </p:nvSpPr>
        <p:spPr>
          <a:xfrm>
            <a:off x="1677895" y="5684177"/>
            <a:ext cx="228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40005">
              <a:spcBef>
                <a:spcPts val="13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on your keyboard.</a:t>
            </a:r>
            <a:endParaRPr lang="en-US" sz="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7" name="Google Shape;887;p24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888" name="Google Shape;888;p24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" name="Google Shape;894;p24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24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24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24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24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24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4"/>
          <p:cNvSpPr txBox="1">
            <a:spLocks noGrp="1"/>
          </p:cNvSpPr>
          <p:nvPr>
            <p:ph type="title"/>
          </p:nvPr>
        </p:nvSpPr>
        <p:spPr>
          <a:xfrm>
            <a:off x="1130950" y="433114"/>
            <a:ext cx="231013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Color Effect</a:t>
            </a:r>
            <a:endParaRPr sz="2400" dirty="0"/>
          </a:p>
        </p:txBody>
      </p:sp>
      <p:sp>
        <p:nvSpPr>
          <p:cNvPr id="901" name="Google Shape;901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4"/>
          <p:cNvSpPr/>
          <p:nvPr/>
        </p:nvSpPr>
        <p:spPr>
          <a:xfrm>
            <a:off x="1456944" y="1748320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24"/>
          <p:cNvSpPr/>
          <p:nvPr/>
        </p:nvSpPr>
        <p:spPr>
          <a:xfrm>
            <a:off x="1456944" y="1748320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4"/>
          <p:cNvSpPr/>
          <p:nvPr/>
        </p:nvSpPr>
        <p:spPr>
          <a:xfrm>
            <a:off x="1456944" y="3040378"/>
            <a:ext cx="1658100" cy="12344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24"/>
          <p:cNvSpPr/>
          <p:nvPr/>
        </p:nvSpPr>
        <p:spPr>
          <a:xfrm>
            <a:off x="1456944" y="3040378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4"/>
          <p:cNvSpPr/>
          <p:nvPr/>
        </p:nvSpPr>
        <p:spPr>
          <a:xfrm>
            <a:off x="1456944" y="4332439"/>
            <a:ext cx="1658100" cy="123444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4"/>
          <p:cNvSpPr/>
          <p:nvPr/>
        </p:nvSpPr>
        <p:spPr>
          <a:xfrm>
            <a:off x="1456944" y="4332439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4"/>
          <p:cNvSpPr txBox="1"/>
          <p:nvPr/>
        </p:nvSpPr>
        <p:spPr>
          <a:xfrm>
            <a:off x="1099826" y="1294471"/>
            <a:ext cx="237109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backdrop change colors.</a:t>
            </a:r>
            <a:endParaRPr dirty="0"/>
          </a:p>
        </p:txBody>
      </p:sp>
      <p:sp>
        <p:nvSpPr>
          <p:cNvPr id="912" name="Google Shape;912;p24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/>
          </a:p>
        </p:txBody>
      </p:sp>
      <p:sp>
        <p:nvSpPr>
          <p:cNvPr id="913" name="Google Shape;913;p24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914" name="Google Shape;914;p2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2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0" name="Google Shape;920;p25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921" name="Google Shape;921;p25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7" name="Google Shape;927;p25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25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25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25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25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25"/>
          <p:cNvSpPr/>
          <p:nvPr/>
        </p:nvSpPr>
        <p:spPr>
          <a:xfrm>
            <a:off x="0" y="927099"/>
            <a:ext cx="4572000" cy="153770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2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25"/>
          <p:cNvSpPr/>
          <p:nvPr/>
        </p:nvSpPr>
        <p:spPr>
          <a:xfrm>
            <a:off x="0" y="2464803"/>
            <a:ext cx="4572000" cy="269139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25"/>
          <p:cNvSpPr/>
          <p:nvPr/>
        </p:nvSpPr>
        <p:spPr>
          <a:xfrm>
            <a:off x="0" y="245211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25"/>
          <p:cNvSpPr/>
          <p:nvPr/>
        </p:nvSpPr>
        <p:spPr>
          <a:xfrm>
            <a:off x="0" y="5156200"/>
            <a:ext cx="4572000" cy="12446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25"/>
          <p:cNvSpPr/>
          <p:nvPr/>
        </p:nvSpPr>
        <p:spPr>
          <a:xfrm>
            <a:off x="0" y="51435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25"/>
          <p:cNvSpPr/>
          <p:nvPr/>
        </p:nvSpPr>
        <p:spPr>
          <a:xfrm>
            <a:off x="1295876" y="3074598"/>
            <a:ext cx="1980248" cy="163520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25"/>
          <p:cNvSpPr txBox="1">
            <a:spLocks noGrp="1"/>
          </p:cNvSpPr>
          <p:nvPr>
            <p:ph type="title"/>
          </p:nvPr>
        </p:nvSpPr>
        <p:spPr>
          <a:xfrm>
            <a:off x="215900" y="179602"/>
            <a:ext cx="1983739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Color Effect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40" name="Google Shape;940;p25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941" name="Google Shape;941;p25"/>
          <p:cNvSpPr txBox="1"/>
          <p:nvPr/>
        </p:nvSpPr>
        <p:spPr>
          <a:xfrm>
            <a:off x="1415133" y="2580027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942" name="Google Shape;942;p25"/>
          <p:cNvSpPr txBox="1"/>
          <p:nvPr/>
        </p:nvSpPr>
        <p:spPr>
          <a:xfrm>
            <a:off x="1242607" y="1969884"/>
            <a:ext cx="104203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/>
          </a:p>
        </p:txBody>
      </p:sp>
      <p:sp>
        <p:nvSpPr>
          <p:cNvPr id="943" name="Google Shape;943;p25"/>
          <p:cNvSpPr/>
          <p:nvPr/>
        </p:nvSpPr>
        <p:spPr>
          <a:xfrm>
            <a:off x="1557069" y="1478158"/>
            <a:ext cx="412395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25"/>
          <p:cNvSpPr/>
          <p:nvPr/>
        </p:nvSpPr>
        <p:spPr>
          <a:xfrm>
            <a:off x="1557069" y="1478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25"/>
          <p:cNvSpPr/>
          <p:nvPr/>
        </p:nvSpPr>
        <p:spPr>
          <a:xfrm>
            <a:off x="2529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25"/>
          <p:cNvSpPr/>
          <p:nvPr/>
        </p:nvSpPr>
        <p:spPr>
          <a:xfrm>
            <a:off x="2529203" y="1444880"/>
            <a:ext cx="712470" cy="53415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25"/>
          <p:cNvSpPr/>
          <p:nvPr/>
        </p:nvSpPr>
        <p:spPr>
          <a:xfrm>
            <a:off x="2529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5"/>
          <p:cNvSpPr txBox="1"/>
          <p:nvPr/>
        </p:nvSpPr>
        <p:spPr>
          <a:xfrm>
            <a:off x="2668341" y="1980078"/>
            <a:ext cx="43624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/>
          </a:p>
        </p:txBody>
      </p:sp>
      <p:sp>
        <p:nvSpPr>
          <p:cNvPr id="949" name="Google Shape;949;p25"/>
          <p:cNvSpPr txBox="1"/>
          <p:nvPr/>
        </p:nvSpPr>
        <p:spPr>
          <a:xfrm>
            <a:off x="2749327" y="3493006"/>
            <a:ext cx="11652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dirty="0"/>
          </a:p>
        </p:txBody>
      </p:sp>
      <p:sp>
        <p:nvSpPr>
          <p:cNvPr id="950" name="Google Shape;950;p25"/>
          <p:cNvSpPr/>
          <p:nvPr/>
        </p:nvSpPr>
        <p:spPr>
          <a:xfrm>
            <a:off x="511636" y="3260247"/>
            <a:ext cx="488227" cy="4907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9" y="0"/>
                </a:moveTo>
                <a:lnTo>
                  <a:pt x="3371" y="0"/>
                </a:lnTo>
                <a:lnTo>
                  <a:pt x="1422" y="52"/>
                </a:lnTo>
                <a:lnTo>
                  <a:pt x="421" y="419"/>
                </a:lnTo>
                <a:lnTo>
                  <a:pt x="53" y="1415"/>
                </a:lnTo>
                <a:lnTo>
                  <a:pt x="0" y="3354"/>
                </a:lnTo>
                <a:lnTo>
                  <a:pt x="0" y="18246"/>
                </a:lnTo>
                <a:lnTo>
                  <a:pt x="53" y="20185"/>
                </a:lnTo>
                <a:lnTo>
                  <a:pt x="421" y="21181"/>
                </a:lnTo>
                <a:lnTo>
                  <a:pt x="1422" y="21548"/>
                </a:lnTo>
                <a:lnTo>
                  <a:pt x="3371" y="21600"/>
                </a:lnTo>
                <a:lnTo>
                  <a:pt x="18229" y="21600"/>
                </a:lnTo>
                <a:lnTo>
                  <a:pt x="20178" y="21548"/>
                </a:lnTo>
                <a:lnTo>
                  <a:pt x="21179" y="21181"/>
                </a:lnTo>
                <a:lnTo>
                  <a:pt x="21547" y="20185"/>
                </a:lnTo>
                <a:lnTo>
                  <a:pt x="21600" y="18246"/>
                </a:lnTo>
                <a:lnTo>
                  <a:pt x="21600" y="3354"/>
                </a:lnTo>
                <a:lnTo>
                  <a:pt x="21547" y="1415"/>
                </a:lnTo>
                <a:lnTo>
                  <a:pt x="21179" y="419"/>
                </a:lnTo>
                <a:lnTo>
                  <a:pt x="20178" y="52"/>
                </a:lnTo>
                <a:lnTo>
                  <a:pt x="182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25"/>
          <p:cNvSpPr/>
          <p:nvPr/>
        </p:nvSpPr>
        <p:spPr>
          <a:xfrm>
            <a:off x="515823" y="3260247"/>
            <a:ext cx="479853" cy="35976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25"/>
          <p:cNvSpPr/>
          <p:nvPr/>
        </p:nvSpPr>
        <p:spPr>
          <a:xfrm>
            <a:off x="511636" y="3260247"/>
            <a:ext cx="488227" cy="4907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1" y="0"/>
                </a:moveTo>
                <a:lnTo>
                  <a:pt x="1422" y="52"/>
                </a:lnTo>
                <a:lnTo>
                  <a:pt x="421" y="419"/>
                </a:lnTo>
                <a:lnTo>
                  <a:pt x="53" y="1415"/>
                </a:lnTo>
                <a:lnTo>
                  <a:pt x="0" y="3354"/>
                </a:lnTo>
                <a:lnTo>
                  <a:pt x="0" y="18246"/>
                </a:lnTo>
                <a:lnTo>
                  <a:pt x="53" y="20185"/>
                </a:lnTo>
                <a:lnTo>
                  <a:pt x="421" y="21181"/>
                </a:lnTo>
                <a:lnTo>
                  <a:pt x="1422" y="21548"/>
                </a:lnTo>
                <a:lnTo>
                  <a:pt x="3371" y="21600"/>
                </a:lnTo>
                <a:lnTo>
                  <a:pt x="18229" y="21600"/>
                </a:lnTo>
                <a:lnTo>
                  <a:pt x="20178" y="21548"/>
                </a:lnTo>
                <a:lnTo>
                  <a:pt x="21179" y="21181"/>
                </a:lnTo>
                <a:lnTo>
                  <a:pt x="21547" y="20185"/>
                </a:lnTo>
                <a:lnTo>
                  <a:pt x="21600" y="18246"/>
                </a:lnTo>
                <a:lnTo>
                  <a:pt x="21600" y="3354"/>
                </a:lnTo>
                <a:lnTo>
                  <a:pt x="21547" y="1415"/>
                </a:lnTo>
                <a:lnTo>
                  <a:pt x="21179" y="419"/>
                </a:lnTo>
                <a:lnTo>
                  <a:pt x="20178" y="52"/>
                </a:lnTo>
                <a:lnTo>
                  <a:pt x="18229" y="0"/>
                </a:lnTo>
                <a:lnTo>
                  <a:pt x="337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5"/>
          <p:cNvSpPr txBox="1"/>
          <p:nvPr/>
        </p:nvSpPr>
        <p:spPr>
          <a:xfrm>
            <a:off x="589720" y="3621475"/>
            <a:ext cx="333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/>
          </a:p>
        </p:txBody>
      </p:sp>
      <p:cxnSp>
        <p:nvCxnSpPr>
          <p:cNvPr id="954" name="Google Shape;954;p25"/>
          <p:cNvCxnSpPr/>
          <p:nvPr/>
        </p:nvCxnSpPr>
        <p:spPr>
          <a:xfrm>
            <a:off x="3041650" y="3684265"/>
            <a:ext cx="0" cy="231142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5" name="Google Shape;955;p25"/>
          <p:cNvSpPr txBox="1"/>
          <p:nvPr/>
        </p:nvSpPr>
        <p:spPr>
          <a:xfrm>
            <a:off x="1177002" y="5498456"/>
            <a:ext cx="1464945" cy="31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956" name="Google Shape;956;p25"/>
          <p:cNvSpPr/>
          <p:nvPr/>
        </p:nvSpPr>
        <p:spPr>
          <a:xfrm>
            <a:off x="2859790" y="5591175"/>
            <a:ext cx="469386" cy="26517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5"/>
          <p:cNvSpPr/>
          <p:nvPr/>
        </p:nvSpPr>
        <p:spPr>
          <a:xfrm>
            <a:off x="2859790" y="55911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p25"/>
          <p:cNvCxnSpPr/>
          <p:nvPr/>
        </p:nvCxnSpPr>
        <p:spPr>
          <a:xfrm>
            <a:off x="2652135" y="57237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860;p23">
            <a:extLst>
              <a:ext uri="{FF2B5EF4-FFF2-40B4-BE49-F238E27FC236}">
                <a16:creationId xmlns:a16="http://schemas.microsoft.com/office/drawing/2014/main" id="{9B342C51-5FC5-EA47-8A90-7F1A30D0E4F0}"/>
              </a:ext>
            </a:extLst>
          </p:cNvPr>
          <p:cNvSpPr txBox="1"/>
          <p:nvPr/>
        </p:nvSpPr>
        <p:spPr>
          <a:xfrm>
            <a:off x="1913880" y="5289700"/>
            <a:ext cx="74424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6"/>
          <p:cNvSpPr/>
          <p:nvPr/>
        </p:nvSpPr>
        <p:spPr>
          <a:xfrm>
            <a:off x="1801366" y="5806440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26"/>
          <p:cNvSpPr txBox="1"/>
          <p:nvPr/>
        </p:nvSpPr>
        <p:spPr>
          <a:xfrm>
            <a:off x="1882894" y="5942583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965" name="Google Shape;965;p2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7" name="Google Shape;967;p26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968" name="Google Shape;968;p26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4" name="Google Shape;974;p26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26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26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26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26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26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26"/>
          <p:cNvSpPr txBox="1">
            <a:spLocks noGrp="1"/>
          </p:cNvSpPr>
          <p:nvPr>
            <p:ph type="title"/>
          </p:nvPr>
        </p:nvSpPr>
        <p:spPr>
          <a:xfrm>
            <a:off x="1065820" y="443388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Leave a Trail</a:t>
            </a:r>
            <a:endParaRPr sz="2400" dirty="0"/>
          </a:p>
        </p:txBody>
      </p:sp>
      <p:sp>
        <p:nvSpPr>
          <p:cNvPr id="981" name="Google Shape;981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6"/>
          <p:cNvSpPr/>
          <p:nvPr/>
        </p:nvSpPr>
        <p:spPr>
          <a:xfrm>
            <a:off x="761999" y="2514600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6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26"/>
          <p:cNvSpPr txBox="1"/>
          <p:nvPr/>
        </p:nvSpPr>
        <p:spPr>
          <a:xfrm>
            <a:off x="1053690" y="1273923"/>
            <a:ext cx="2464437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Stamp a trail as your dancer moves.</a:t>
            </a:r>
            <a:endParaRPr dirty="0"/>
          </a:p>
        </p:txBody>
      </p:sp>
      <p:sp>
        <p:nvSpPr>
          <p:cNvPr id="988" name="Google Shape;988;p26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/>
          </a:p>
        </p:txBody>
      </p:sp>
      <p:sp>
        <p:nvSpPr>
          <p:cNvPr id="989" name="Google Shape;989;p26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990" name="Google Shape;990;p2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-1" y="3828775"/>
            <a:ext cx="2526365" cy="2572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506925" y="748065"/>
            <a:ext cx="4065074" cy="3720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" name="Google Shape;148;p9"/>
          <p:cNvGrpSpPr/>
          <p:nvPr/>
        </p:nvGrpSpPr>
        <p:grpSpPr>
          <a:xfrm>
            <a:off x="2550419" y="0"/>
            <a:ext cx="359319" cy="697363"/>
            <a:chOff x="0" y="0"/>
            <a:chExt cx="359318" cy="697361"/>
          </a:xfrm>
        </p:grpSpPr>
        <p:sp>
          <p:nvSpPr>
            <p:cNvPr id="149" name="Google Shape;149;p9"/>
            <p:cNvSpPr/>
            <p:nvPr/>
          </p:nvSpPr>
          <p:spPr>
            <a:xfrm>
              <a:off x="168273" y="583518"/>
              <a:ext cx="121568" cy="1138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1"/>
                  </a:lnTo>
                  <a:lnTo>
                    <a:pt x="160" y="9531"/>
                  </a:lnTo>
                  <a:lnTo>
                    <a:pt x="0" y="11758"/>
                  </a:lnTo>
                  <a:lnTo>
                    <a:pt x="271" y="13961"/>
                  </a:lnTo>
                  <a:lnTo>
                    <a:pt x="1537" y="17267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6"/>
                  </a:lnTo>
                  <a:lnTo>
                    <a:pt x="20480" y="18906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2"/>
                  </a:lnTo>
                  <a:lnTo>
                    <a:pt x="8491" y="15825"/>
                  </a:lnTo>
                  <a:lnTo>
                    <a:pt x="8187" y="14002"/>
                  </a:lnTo>
                  <a:lnTo>
                    <a:pt x="8374" y="12448"/>
                  </a:lnTo>
                  <a:lnTo>
                    <a:pt x="9178" y="11730"/>
                  </a:lnTo>
                  <a:lnTo>
                    <a:pt x="11014" y="11369"/>
                  </a:lnTo>
                  <a:lnTo>
                    <a:pt x="12772" y="10859"/>
                  </a:lnTo>
                  <a:lnTo>
                    <a:pt x="14289" y="10058"/>
                  </a:lnTo>
                  <a:lnTo>
                    <a:pt x="15538" y="8957"/>
                  </a:lnTo>
                  <a:lnTo>
                    <a:pt x="16491" y="7552"/>
                  </a:lnTo>
                  <a:lnTo>
                    <a:pt x="17016" y="4957"/>
                  </a:lnTo>
                  <a:lnTo>
                    <a:pt x="16185" y="2551"/>
                  </a:lnTo>
                  <a:lnTo>
                    <a:pt x="14285" y="756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47091" y="507101"/>
              <a:ext cx="84938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2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7" y="13905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1" y="21600"/>
                  </a:lnTo>
                  <a:lnTo>
                    <a:pt x="20354" y="16476"/>
                  </a:lnTo>
                  <a:lnTo>
                    <a:pt x="21600" y="12522"/>
                  </a:lnTo>
                  <a:lnTo>
                    <a:pt x="20915" y="10584"/>
                  </a:lnTo>
                  <a:lnTo>
                    <a:pt x="14944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0" y="0"/>
              <a:ext cx="235268" cy="542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1" y="0"/>
                  </a:moveTo>
                  <a:lnTo>
                    <a:pt x="2045" y="0"/>
                  </a:lnTo>
                  <a:lnTo>
                    <a:pt x="908" y="515"/>
                  </a:lnTo>
                  <a:lnTo>
                    <a:pt x="235" y="1222"/>
                  </a:lnTo>
                  <a:lnTo>
                    <a:pt x="73" y="1545"/>
                  </a:lnTo>
                  <a:lnTo>
                    <a:pt x="0" y="1871"/>
                  </a:lnTo>
                  <a:lnTo>
                    <a:pt x="28" y="2184"/>
                  </a:lnTo>
                  <a:lnTo>
                    <a:pt x="798" y="4053"/>
                  </a:lnTo>
                  <a:lnTo>
                    <a:pt x="2437" y="5793"/>
                  </a:lnTo>
                  <a:lnTo>
                    <a:pt x="4462" y="7463"/>
                  </a:lnTo>
                  <a:lnTo>
                    <a:pt x="5515" y="8290"/>
                  </a:lnTo>
                  <a:lnTo>
                    <a:pt x="6554" y="9120"/>
                  </a:lnTo>
                  <a:lnTo>
                    <a:pt x="6688" y="9230"/>
                  </a:lnTo>
                  <a:lnTo>
                    <a:pt x="6701" y="9384"/>
                  </a:lnTo>
                  <a:lnTo>
                    <a:pt x="6604" y="9515"/>
                  </a:lnTo>
                  <a:lnTo>
                    <a:pt x="4527" y="11774"/>
                  </a:lnTo>
                  <a:lnTo>
                    <a:pt x="3391" y="13003"/>
                  </a:lnTo>
                  <a:lnTo>
                    <a:pt x="2380" y="14223"/>
                  </a:lnTo>
                  <a:lnTo>
                    <a:pt x="1564" y="15455"/>
                  </a:lnTo>
                  <a:lnTo>
                    <a:pt x="1113" y="16533"/>
                  </a:lnTo>
                  <a:lnTo>
                    <a:pt x="1042" y="17500"/>
                  </a:lnTo>
                  <a:lnTo>
                    <a:pt x="1045" y="17599"/>
                  </a:lnTo>
                  <a:lnTo>
                    <a:pt x="2324" y="19518"/>
                  </a:lnTo>
                  <a:lnTo>
                    <a:pt x="6120" y="21100"/>
                  </a:lnTo>
                  <a:lnTo>
                    <a:pt x="12216" y="21600"/>
                  </a:lnTo>
                  <a:lnTo>
                    <a:pt x="14422" y="21515"/>
                  </a:lnTo>
                  <a:lnTo>
                    <a:pt x="16610" y="21326"/>
                  </a:lnTo>
                  <a:lnTo>
                    <a:pt x="18779" y="21049"/>
                  </a:lnTo>
                  <a:lnTo>
                    <a:pt x="20927" y="20702"/>
                  </a:lnTo>
                  <a:lnTo>
                    <a:pt x="21600" y="20579"/>
                  </a:lnTo>
                  <a:lnTo>
                    <a:pt x="15397" y="20579"/>
                  </a:lnTo>
                  <a:lnTo>
                    <a:pt x="12679" y="20572"/>
                  </a:lnTo>
                  <a:lnTo>
                    <a:pt x="8106" y="19779"/>
                  </a:lnTo>
                  <a:lnTo>
                    <a:pt x="6122" y="18145"/>
                  </a:lnTo>
                  <a:lnTo>
                    <a:pt x="6036" y="17500"/>
                  </a:lnTo>
                  <a:lnTo>
                    <a:pt x="6178" y="16610"/>
                  </a:lnTo>
                  <a:lnTo>
                    <a:pt x="7153" y="14818"/>
                  </a:lnTo>
                  <a:lnTo>
                    <a:pt x="8386" y="13365"/>
                  </a:lnTo>
                  <a:lnTo>
                    <a:pt x="9446" y="12258"/>
                  </a:lnTo>
                  <a:lnTo>
                    <a:pt x="9977" y="11705"/>
                  </a:lnTo>
                  <a:lnTo>
                    <a:pt x="10142" y="11690"/>
                  </a:lnTo>
                  <a:lnTo>
                    <a:pt x="12537" y="11690"/>
                  </a:lnTo>
                  <a:lnTo>
                    <a:pt x="12057" y="11342"/>
                  </a:lnTo>
                  <a:lnTo>
                    <a:pt x="11356" y="10823"/>
                  </a:lnTo>
                  <a:lnTo>
                    <a:pt x="11238" y="10735"/>
                  </a:lnTo>
                  <a:lnTo>
                    <a:pt x="11223" y="10597"/>
                  </a:lnTo>
                  <a:lnTo>
                    <a:pt x="11332" y="10492"/>
                  </a:lnTo>
                  <a:lnTo>
                    <a:pt x="12940" y="8706"/>
                  </a:lnTo>
                  <a:lnTo>
                    <a:pt x="13381" y="7966"/>
                  </a:lnTo>
                  <a:lnTo>
                    <a:pt x="7601" y="7966"/>
                  </a:lnTo>
                  <a:lnTo>
                    <a:pt x="4651" y="4998"/>
                  </a:lnTo>
                  <a:lnTo>
                    <a:pt x="4264" y="4624"/>
                  </a:lnTo>
                  <a:lnTo>
                    <a:pt x="3869" y="4252"/>
                  </a:lnTo>
                  <a:lnTo>
                    <a:pt x="3501" y="3875"/>
                  </a:lnTo>
                  <a:lnTo>
                    <a:pt x="2393" y="1961"/>
                  </a:lnTo>
                  <a:lnTo>
                    <a:pt x="2103" y="1294"/>
                  </a:lnTo>
                  <a:lnTo>
                    <a:pt x="2197" y="1120"/>
                  </a:lnTo>
                  <a:lnTo>
                    <a:pt x="2263" y="955"/>
                  </a:lnTo>
                  <a:lnTo>
                    <a:pt x="5197" y="55"/>
                  </a:lnTo>
                  <a:lnTo>
                    <a:pt x="10710" y="55"/>
                  </a:lnTo>
                  <a:lnTo>
                    <a:pt x="1057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158038" y="368175"/>
              <a:ext cx="136119" cy="1482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0" y="0"/>
                  </a:lnTo>
                  <a:lnTo>
                    <a:pt x="13873" y="18002"/>
                  </a:lnTo>
                  <a:lnTo>
                    <a:pt x="12146" y="18866"/>
                  </a:lnTo>
                  <a:lnTo>
                    <a:pt x="10368" y="19616"/>
                  </a:lnTo>
                  <a:lnTo>
                    <a:pt x="8540" y="20248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5" y="21600"/>
                  </a:lnTo>
                  <a:lnTo>
                    <a:pt x="15572" y="20236"/>
                  </a:lnTo>
                  <a:lnTo>
                    <a:pt x="19445" y="20236"/>
                  </a:lnTo>
                  <a:lnTo>
                    <a:pt x="18263" y="18834"/>
                  </a:lnTo>
                  <a:lnTo>
                    <a:pt x="21600" y="16810"/>
                  </a:lnTo>
                  <a:lnTo>
                    <a:pt x="16298" y="1681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242723" y="338751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6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2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8" y="21600"/>
                  </a:lnTo>
                  <a:lnTo>
                    <a:pt x="9528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7" y="9214"/>
                  </a:lnTo>
                  <a:lnTo>
                    <a:pt x="21600" y="6032"/>
                  </a:lnTo>
                  <a:lnTo>
                    <a:pt x="20754" y="3042"/>
                  </a:lnTo>
                  <a:lnTo>
                    <a:pt x="18784" y="252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91986" y="293385"/>
              <a:ext cx="249930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3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5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1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7" y="5311"/>
                  </a:lnTo>
                  <a:lnTo>
                    <a:pt x="21600" y="5311"/>
                  </a:lnTo>
                  <a:lnTo>
                    <a:pt x="20196" y="3855"/>
                  </a:lnTo>
                  <a:lnTo>
                    <a:pt x="5612" y="3855"/>
                  </a:lnTo>
                  <a:lnTo>
                    <a:pt x="5548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56610" y="1385"/>
              <a:ext cx="269064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0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7" y="6373"/>
                  </a:lnTo>
                  <a:lnTo>
                    <a:pt x="3492" y="6670"/>
                  </a:lnTo>
                  <a:lnTo>
                    <a:pt x="3217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1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1" y="5660"/>
                  </a:lnTo>
                  <a:lnTo>
                    <a:pt x="7607" y="4189"/>
                  </a:lnTo>
                  <a:lnTo>
                    <a:pt x="7072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/>
          <p:cNvGrpSpPr/>
          <p:nvPr/>
        </p:nvGrpSpPr>
        <p:grpSpPr>
          <a:xfrm>
            <a:off x="4147806" y="5629907"/>
            <a:ext cx="359318" cy="713143"/>
            <a:chOff x="0" y="0"/>
            <a:chExt cx="359317" cy="713142"/>
          </a:xfrm>
        </p:grpSpPr>
        <p:sp>
          <p:nvSpPr>
            <p:cNvPr id="157" name="Google Shape;157;p9"/>
            <p:cNvSpPr/>
            <p:nvPr/>
          </p:nvSpPr>
          <p:spPr>
            <a:xfrm>
              <a:off x="168273" y="599285"/>
              <a:ext cx="121568" cy="1138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3"/>
                  </a:lnTo>
                  <a:lnTo>
                    <a:pt x="160" y="9533"/>
                  </a:lnTo>
                  <a:lnTo>
                    <a:pt x="0" y="11759"/>
                  </a:lnTo>
                  <a:lnTo>
                    <a:pt x="271" y="13962"/>
                  </a:lnTo>
                  <a:lnTo>
                    <a:pt x="1537" y="17268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7"/>
                  </a:lnTo>
                  <a:lnTo>
                    <a:pt x="20480" y="18907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3"/>
                  </a:lnTo>
                  <a:lnTo>
                    <a:pt x="8491" y="15825"/>
                  </a:lnTo>
                  <a:lnTo>
                    <a:pt x="8187" y="14003"/>
                  </a:lnTo>
                  <a:lnTo>
                    <a:pt x="8374" y="12449"/>
                  </a:lnTo>
                  <a:lnTo>
                    <a:pt x="9178" y="11731"/>
                  </a:lnTo>
                  <a:lnTo>
                    <a:pt x="11014" y="11370"/>
                  </a:lnTo>
                  <a:lnTo>
                    <a:pt x="12772" y="10861"/>
                  </a:lnTo>
                  <a:lnTo>
                    <a:pt x="14289" y="10060"/>
                  </a:lnTo>
                  <a:lnTo>
                    <a:pt x="15538" y="8959"/>
                  </a:lnTo>
                  <a:lnTo>
                    <a:pt x="16491" y="7553"/>
                  </a:lnTo>
                  <a:lnTo>
                    <a:pt x="17016" y="4960"/>
                  </a:lnTo>
                  <a:lnTo>
                    <a:pt x="16185" y="2553"/>
                  </a:lnTo>
                  <a:lnTo>
                    <a:pt x="14285" y="758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247091" y="522882"/>
              <a:ext cx="84936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3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8" y="13906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2" y="21600"/>
                  </a:lnTo>
                  <a:lnTo>
                    <a:pt x="20353" y="16476"/>
                  </a:lnTo>
                  <a:lnTo>
                    <a:pt x="21600" y="12522"/>
                  </a:lnTo>
                  <a:lnTo>
                    <a:pt x="20916" y="10584"/>
                  </a:lnTo>
                  <a:lnTo>
                    <a:pt x="14945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0" y="0"/>
              <a:ext cx="235240" cy="557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9" y="0"/>
                  </a:moveTo>
                  <a:lnTo>
                    <a:pt x="3758" y="225"/>
                  </a:lnTo>
                  <a:lnTo>
                    <a:pt x="908" y="1111"/>
                  </a:lnTo>
                  <a:lnTo>
                    <a:pt x="0" y="2429"/>
                  </a:lnTo>
                  <a:lnTo>
                    <a:pt x="28" y="2733"/>
                  </a:lnTo>
                  <a:lnTo>
                    <a:pt x="798" y="4550"/>
                  </a:lnTo>
                  <a:lnTo>
                    <a:pt x="2437" y="6240"/>
                  </a:lnTo>
                  <a:lnTo>
                    <a:pt x="4462" y="7863"/>
                  </a:lnTo>
                  <a:lnTo>
                    <a:pt x="5516" y="8666"/>
                  </a:lnTo>
                  <a:lnTo>
                    <a:pt x="6555" y="9473"/>
                  </a:lnTo>
                  <a:lnTo>
                    <a:pt x="6689" y="9579"/>
                  </a:lnTo>
                  <a:lnTo>
                    <a:pt x="6702" y="9729"/>
                  </a:lnTo>
                  <a:lnTo>
                    <a:pt x="6605" y="9857"/>
                  </a:lnTo>
                  <a:lnTo>
                    <a:pt x="4528" y="12052"/>
                  </a:lnTo>
                  <a:lnTo>
                    <a:pt x="3391" y="13246"/>
                  </a:lnTo>
                  <a:lnTo>
                    <a:pt x="2380" y="14432"/>
                  </a:lnTo>
                  <a:lnTo>
                    <a:pt x="1564" y="15628"/>
                  </a:lnTo>
                  <a:lnTo>
                    <a:pt x="1113" y="16677"/>
                  </a:lnTo>
                  <a:lnTo>
                    <a:pt x="1041" y="17616"/>
                  </a:lnTo>
                  <a:lnTo>
                    <a:pt x="1045" y="17713"/>
                  </a:lnTo>
                  <a:lnTo>
                    <a:pt x="2324" y="19576"/>
                  </a:lnTo>
                  <a:lnTo>
                    <a:pt x="6121" y="21114"/>
                  </a:lnTo>
                  <a:lnTo>
                    <a:pt x="12217" y="21600"/>
                  </a:lnTo>
                  <a:lnTo>
                    <a:pt x="14424" y="21517"/>
                  </a:lnTo>
                  <a:lnTo>
                    <a:pt x="16612" y="21333"/>
                  </a:lnTo>
                  <a:lnTo>
                    <a:pt x="18781" y="21065"/>
                  </a:lnTo>
                  <a:lnTo>
                    <a:pt x="20930" y="20728"/>
                  </a:lnTo>
                  <a:lnTo>
                    <a:pt x="21600" y="20609"/>
                  </a:lnTo>
                  <a:lnTo>
                    <a:pt x="15399" y="20609"/>
                  </a:lnTo>
                  <a:lnTo>
                    <a:pt x="12681" y="20602"/>
                  </a:lnTo>
                  <a:lnTo>
                    <a:pt x="8107" y="19830"/>
                  </a:lnTo>
                  <a:lnTo>
                    <a:pt x="6123" y="18243"/>
                  </a:lnTo>
                  <a:lnTo>
                    <a:pt x="6037" y="17616"/>
                  </a:lnTo>
                  <a:lnTo>
                    <a:pt x="6179" y="16751"/>
                  </a:lnTo>
                  <a:lnTo>
                    <a:pt x="7154" y="15010"/>
                  </a:lnTo>
                  <a:lnTo>
                    <a:pt x="8387" y="13598"/>
                  </a:lnTo>
                  <a:lnTo>
                    <a:pt x="9447" y="12522"/>
                  </a:lnTo>
                  <a:lnTo>
                    <a:pt x="9979" y="11985"/>
                  </a:lnTo>
                  <a:lnTo>
                    <a:pt x="10143" y="11971"/>
                  </a:lnTo>
                  <a:lnTo>
                    <a:pt x="12538" y="11971"/>
                  </a:lnTo>
                  <a:lnTo>
                    <a:pt x="12059" y="11633"/>
                  </a:lnTo>
                  <a:lnTo>
                    <a:pt x="11357" y="11128"/>
                  </a:lnTo>
                  <a:lnTo>
                    <a:pt x="11239" y="11042"/>
                  </a:lnTo>
                  <a:lnTo>
                    <a:pt x="11224" y="10909"/>
                  </a:lnTo>
                  <a:lnTo>
                    <a:pt x="11334" y="10806"/>
                  </a:lnTo>
                  <a:lnTo>
                    <a:pt x="12941" y="9071"/>
                  </a:lnTo>
                  <a:lnTo>
                    <a:pt x="13383" y="8352"/>
                  </a:lnTo>
                  <a:lnTo>
                    <a:pt x="7602" y="8352"/>
                  </a:lnTo>
                  <a:lnTo>
                    <a:pt x="4652" y="5468"/>
                  </a:lnTo>
                  <a:lnTo>
                    <a:pt x="4264" y="5104"/>
                  </a:lnTo>
                  <a:lnTo>
                    <a:pt x="3869" y="4742"/>
                  </a:lnTo>
                  <a:lnTo>
                    <a:pt x="3501" y="4376"/>
                  </a:lnTo>
                  <a:lnTo>
                    <a:pt x="2394" y="2516"/>
                  </a:lnTo>
                  <a:lnTo>
                    <a:pt x="2104" y="1868"/>
                  </a:lnTo>
                  <a:lnTo>
                    <a:pt x="2196" y="1699"/>
                  </a:lnTo>
                  <a:lnTo>
                    <a:pt x="2263" y="1539"/>
                  </a:lnTo>
                  <a:lnTo>
                    <a:pt x="5198" y="665"/>
                  </a:lnTo>
                  <a:lnTo>
                    <a:pt x="10711" y="665"/>
                  </a:lnTo>
                  <a:lnTo>
                    <a:pt x="10128" y="440"/>
                  </a:lnTo>
                  <a:lnTo>
                    <a:pt x="8956" y="154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158038" y="383956"/>
              <a:ext cx="136119" cy="148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3" y="0"/>
                  </a:moveTo>
                  <a:lnTo>
                    <a:pt x="0" y="0"/>
                  </a:lnTo>
                  <a:lnTo>
                    <a:pt x="13871" y="18000"/>
                  </a:lnTo>
                  <a:lnTo>
                    <a:pt x="12145" y="18865"/>
                  </a:lnTo>
                  <a:lnTo>
                    <a:pt x="10368" y="19615"/>
                  </a:lnTo>
                  <a:lnTo>
                    <a:pt x="8540" y="20247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1" y="21600"/>
                  </a:lnTo>
                  <a:lnTo>
                    <a:pt x="15572" y="20235"/>
                  </a:lnTo>
                  <a:lnTo>
                    <a:pt x="19445" y="20235"/>
                  </a:lnTo>
                  <a:lnTo>
                    <a:pt x="18263" y="18832"/>
                  </a:lnTo>
                  <a:lnTo>
                    <a:pt x="21600" y="16809"/>
                  </a:lnTo>
                  <a:lnTo>
                    <a:pt x="16298" y="16809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242722" y="354532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4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3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9" y="21600"/>
                  </a:lnTo>
                  <a:lnTo>
                    <a:pt x="9529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8" y="9215"/>
                  </a:lnTo>
                  <a:lnTo>
                    <a:pt x="21600" y="6033"/>
                  </a:lnTo>
                  <a:lnTo>
                    <a:pt x="20753" y="3042"/>
                  </a:lnTo>
                  <a:lnTo>
                    <a:pt x="18782" y="252"/>
                  </a:lnTo>
                  <a:lnTo>
                    <a:pt x="183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91986" y="309166"/>
              <a:ext cx="249917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2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6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0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8" y="5311"/>
                  </a:lnTo>
                  <a:lnTo>
                    <a:pt x="21600" y="5311"/>
                  </a:lnTo>
                  <a:lnTo>
                    <a:pt x="20197" y="3855"/>
                  </a:lnTo>
                  <a:lnTo>
                    <a:pt x="5612" y="3855"/>
                  </a:lnTo>
                  <a:lnTo>
                    <a:pt x="5549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56604" y="17166"/>
              <a:ext cx="269061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1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8" y="6372"/>
                  </a:lnTo>
                  <a:lnTo>
                    <a:pt x="3492" y="6670"/>
                  </a:lnTo>
                  <a:lnTo>
                    <a:pt x="3218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2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2" y="5660"/>
                  </a:lnTo>
                  <a:lnTo>
                    <a:pt x="7607" y="4189"/>
                  </a:lnTo>
                  <a:lnTo>
                    <a:pt x="7073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9"/>
          <p:cNvGrpSpPr/>
          <p:nvPr/>
        </p:nvGrpSpPr>
        <p:grpSpPr>
          <a:xfrm>
            <a:off x="71065" y="843607"/>
            <a:ext cx="534935" cy="581573"/>
            <a:chOff x="0" y="0"/>
            <a:chExt cx="534934" cy="581572"/>
          </a:xfrm>
        </p:grpSpPr>
        <p:sp>
          <p:nvSpPr>
            <p:cNvPr id="165" name="Google Shape;165;p9"/>
            <p:cNvSpPr/>
            <p:nvPr/>
          </p:nvSpPr>
          <p:spPr>
            <a:xfrm>
              <a:off x="0" y="333668"/>
              <a:ext cx="291450" cy="2479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2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4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1"/>
                  </a:lnTo>
                  <a:lnTo>
                    <a:pt x="16939" y="7881"/>
                  </a:lnTo>
                  <a:lnTo>
                    <a:pt x="16461" y="6937"/>
                  </a:lnTo>
                  <a:lnTo>
                    <a:pt x="15916" y="6016"/>
                  </a:lnTo>
                  <a:lnTo>
                    <a:pt x="15304" y="5122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379031" y="179120"/>
              <a:ext cx="155903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28560" y="0"/>
              <a:ext cx="298371" cy="424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3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1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8"/>
                  </a:lnTo>
                  <a:lnTo>
                    <a:pt x="17738" y="2449"/>
                  </a:lnTo>
                  <a:lnTo>
                    <a:pt x="16153" y="960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3915619" y="98417"/>
            <a:ext cx="534936" cy="581574"/>
            <a:chOff x="0" y="0"/>
            <a:chExt cx="534935" cy="581572"/>
          </a:xfrm>
        </p:grpSpPr>
        <p:sp>
          <p:nvSpPr>
            <p:cNvPr id="169" name="Google Shape;169;p9"/>
            <p:cNvSpPr/>
            <p:nvPr/>
          </p:nvSpPr>
          <p:spPr>
            <a:xfrm>
              <a:off x="0" y="333667"/>
              <a:ext cx="291446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3"/>
                  </a:lnTo>
                  <a:lnTo>
                    <a:pt x="0" y="9144"/>
                  </a:lnTo>
                  <a:lnTo>
                    <a:pt x="1175" y="13297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091" y="21562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39" y="7882"/>
                  </a:lnTo>
                  <a:lnTo>
                    <a:pt x="16461" y="6939"/>
                  </a:lnTo>
                  <a:lnTo>
                    <a:pt x="15916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90"/>
                  </a:lnTo>
                  <a:lnTo>
                    <a:pt x="12041" y="9353"/>
                  </a:lnTo>
                  <a:lnTo>
                    <a:pt x="10956" y="12399"/>
                  </a:lnTo>
                  <a:lnTo>
                    <a:pt x="8778" y="15206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9"/>
          <p:cNvGrpSpPr/>
          <p:nvPr/>
        </p:nvGrpSpPr>
        <p:grpSpPr>
          <a:xfrm>
            <a:off x="3141125" y="4755548"/>
            <a:ext cx="534936" cy="581573"/>
            <a:chOff x="0" y="0"/>
            <a:chExt cx="534935" cy="581572"/>
          </a:xfrm>
        </p:grpSpPr>
        <p:sp>
          <p:nvSpPr>
            <p:cNvPr id="173" name="Google Shape;173;p9"/>
            <p:cNvSpPr/>
            <p:nvPr/>
          </p:nvSpPr>
          <p:spPr>
            <a:xfrm>
              <a:off x="0" y="333667"/>
              <a:ext cx="291444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7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40" y="7882"/>
                  </a:lnTo>
                  <a:lnTo>
                    <a:pt x="16462" y="6939"/>
                  </a:lnTo>
                  <a:lnTo>
                    <a:pt x="15917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175650" y="1995360"/>
            <a:ext cx="325583" cy="445970"/>
            <a:chOff x="0" y="0"/>
            <a:chExt cx="325582" cy="44596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199753" y="270740"/>
              <a:ext cx="125829" cy="106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09"/>
                  </a:lnTo>
                  <a:lnTo>
                    <a:pt x="4700" y="20952"/>
                  </a:lnTo>
                  <a:lnTo>
                    <a:pt x="8023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3"/>
                  </a:lnTo>
                  <a:lnTo>
                    <a:pt x="21114" y="5634"/>
                  </a:lnTo>
                  <a:lnTo>
                    <a:pt x="19618" y="579"/>
                  </a:lnTo>
                  <a:lnTo>
                    <a:pt x="16333" y="579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320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9"/>
          <p:cNvGrpSpPr/>
          <p:nvPr/>
        </p:nvGrpSpPr>
        <p:grpSpPr>
          <a:xfrm>
            <a:off x="1347977" y="191330"/>
            <a:ext cx="325578" cy="445971"/>
            <a:chOff x="0" y="0"/>
            <a:chExt cx="325577" cy="445969"/>
          </a:xfrm>
        </p:grpSpPr>
        <p:sp>
          <p:nvSpPr>
            <p:cNvPr id="182" name="Google Shape;182;p9"/>
            <p:cNvSpPr/>
            <p:nvPr/>
          </p:nvSpPr>
          <p:spPr>
            <a:xfrm>
              <a:off x="0" y="341993"/>
              <a:ext cx="124006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8" y="555"/>
                  </a:lnTo>
                  <a:lnTo>
                    <a:pt x="5365" y="2414"/>
                  </a:lnTo>
                  <a:lnTo>
                    <a:pt x="2185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1" y="19262"/>
                  </a:lnTo>
                  <a:lnTo>
                    <a:pt x="6592" y="21385"/>
                  </a:lnTo>
                  <a:lnTo>
                    <a:pt x="8693" y="21600"/>
                  </a:lnTo>
                  <a:lnTo>
                    <a:pt x="10873" y="21455"/>
                  </a:lnTo>
                  <a:lnTo>
                    <a:pt x="18279" y="17534"/>
                  </a:lnTo>
                  <a:lnTo>
                    <a:pt x="21600" y="9602"/>
                  </a:lnTo>
                  <a:lnTo>
                    <a:pt x="21112" y="4995"/>
                  </a:lnTo>
                  <a:lnTo>
                    <a:pt x="19857" y="689"/>
                  </a:lnTo>
                  <a:lnTo>
                    <a:pt x="16429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199748" y="270734"/>
              <a:ext cx="125829" cy="1065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8"/>
                  </a:lnTo>
                  <a:lnTo>
                    <a:pt x="1883" y="18709"/>
                  </a:lnTo>
                  <a:lnTo>
                    <a:pt x="4701" y="20952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4"/>
                  </a:lnTo>
                  <a:lnTo>
                    <a:pt x="21114" y="5635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15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3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220711" y="61734"/>
              <a:ext cx="93321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9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9"/>
          <p:cNvGrpSpPr/>
          <p:nvPr/>
        </p:nvGrpSpPr>
        <p:grpSpPr>
          <a:xfrm>
            <a:off x="3457028" y="1134388"/>
            <a:ext cx="325585" cy="445970"/>
            <a:chOff x="0" y="0"/>
            <a:chExt cx="325584" cy="445969"/>
          </a:xfrm>
        </p:grpSpPr>
        <p:sp>
          <p:nvSpPr>
            <p:cNvPr id="187" name="Google Shape;187;p9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199753" y="270734"/>
              <a:ext cx="125831" cy="106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10"/>
                  </a:lnTo>
                  <a:lnTo>
                    <a:pt x="4701" y="20953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8"/>
                  </a:lnTo>
                  <a:lnTo>
                    <a:pt x="18125" y="17524"/>
                  </a:lnTo>
                  <a:lnTo>
                    <a:pt x="20524" y="14150"/>
                  </a:lnTo>
                  <a:lnTo>
                    <a:pt x="21600" y="10094"/>
                  </a:lnTo>
                  <a:lnTo>
                    <a:pt x="21114" y="5636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319" y="0"/>
              <a:ext cx="239724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8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9"/>
          <p:cNvGrpSpPr/>
          <p:nvPr/>
        </p:nvGrpSpPr>
        <p:grpSpPr>
          <a:xfrm>
            <a:off x="3191644" y="52594"/>
            <a:ext cx="427612" cy="421846"/>
            <a:chOff x="0" y="0"/>
            <a:chExt cx="427611" cy="421844"/>
          </a:xfrm>
        </p:grpSpPr>
        <p:sp>
          <p:nvSpPr>
            <p:cNvPr id="192" name="Google Shape;192;p9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1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5"/>
                  </a:lnTo>
                  <a:lnTo>
                    <a:pt x="10896" y="10992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9"/>
          <p:cNvGrpSpPr/>
          <p:nvPr/>
        </p:nvGrpSpPr>
        <p:grpSpPr>
          <a:xfrm>
            <a:off x="3464400" y="661324"/>
            <a:ext cx="255692" cy="261812"/>
            <a:chOff x="0" y="0"/>
            <a:chExt cx="255690" cy="261811"/>
          </a:xfrm>
        </p:grpSpPr>
        <p:sp>
          <p:nvSpPr>
            <p:cNvPr id="195" name="Google Shape;195;p9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0" y="36270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2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9"/>
          <p:cNvGrpSpPr/>
          <p:nvPr/>
        </p:nvGrpSpPr>
        <p:grpSpPr>
          <a:xfrm>
            <a:off x="2927541" y="5659111"/>
            <a:ext cx="427612" cy="421845"/>
            <a:chOff x="0" y="0"/>
            <a:chExt cx="427611" cy="421844"/>
          </a:xfrm>
        </p:grpSpPr>
        <p:sp>
          <p:nvSpPr>
            <p:cNvPr id="199" name="Google Shape;199;p9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233702" y="30301"/>
              <a:ext cx="139488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2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9"/>
          <p:cNvGrpSpPr/>
          <p:nvPr/>
        </p:nvGrpSpPr>
        <p:grpSpPr>
          <a:xfrm>
            <a:off x="4195405" y="4978175"/>
            <a:ext cx="255692" cy="261813"/>
            <a:chOff x="0" y="0"/>
            <a:chExt cx="255690" cy="261812"/>
          </a:xfrm>
        </p:grpSpPr>
        <p:sp>
          <p:nvSpPr>
            <p:cNvPr id="202" name="Google Shape;202;p9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0" y="36271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3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199733" y="3054318"/>
            <a:ext cx="427612" cy="421845"/>
            <a:chOff x="0" y="0"/>
            <a:chExt cx="427610" cy="421844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427610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9"/>
          <p:cNvGrpSpPr/>
          <p:nvPr/>
        </p:nvGrpSpPr>
        <p:grpSpPr>
          <a:xfrm>
            <a:off x="2013248" y="297182"/>
            <a:ext cx="255690" cy="261813"/>
            <a:chOff x="0" y="0"/>
            <a:chExt cx="255689" cy="261811"/>
          </a:xfrm>
        </p:grpSpPr>
        <p:sp>
          <p:nvSpPr>
            <p:cNvPr id="209" name="Google Shape;209;p9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0" y="36270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09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0" y="9319"/>
                  </a:lnTo>
                  <a:lnTo>
                    <a:pt x="8972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2598023" y="4711338"/>
            <a:ext cx="255690" cy="261813"/>
            <a:chOff x="0" y="0"/>
            <a:chExt cx="255689" cy="261812"/>
          </a:xfrm>
        </p:grpSpPr>
        <p:sp>
          <p:nvSpPr>
            <p:cNvPr id="213" name="Google Shape;213;p9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0" y="36271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5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4163312" y="1358615"/>
            <a:ext cx="408690" cy="421845"/>
            <a:chOff x="0" y="0"/>
            <a:chExt cx="408689" cy="421844"/>
          </a:xfrm>
        </p:grpSpPr>
        <p:sp>
          <p:nvSpPr>
            <p:cNvPr id="217" name="Google Shape;217;p9"/>
            <p:cNvSpPr/>
            <p:nvPr/>
          </p:nvSpPr>
          <p:spPr>
            <a:xfrm>
              <a:off x="0" y="0"/>
              <a:ext cx="408689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46" y="0"/>
                  </a:moveTo>
                  <a:lnTo>
                    <a:pt x="5852" y="1706"/>
                  </a:lnTo>
                  <a:lnTo>
                    <a:pt x="5946" y="3230"/>
                  </a:lnTo>
                  <a:lnTo>
                    <a:pt x="6052" y="4793"/>
                  </a:lnTo>
                  <a:lnTo>
                    <a:pt x="6179" y="6339"/>
                  </a:lnTo>
                  <a:lnTo>
                    <a:pt x="6192" y="7000"/>
                  </a:lnTo>
                  <a:lnTo>
                    <a:pt x="6067" y="7579"/>
                  </a:lnTo>
                  <a:lnTo>
                    <a:pt x="5752" y="8073"/>
                  </a:lnTo>
                  <a:lnTo>
                    <a:pt x="5194" y="8483"/>
                  </a:lnTo>
                  <a:lnTo>
                    <a:pt x="4817" y="8714"/>
                  </a:lnTo>
                  <a:lnTo>
                    <a:pt x="4461" y="8981"/>
                  </a:lnTo>
                  <a:lnTo>
                    <a:pt x="4113" y="9265"/>
                  </a:lnTo>
                  <a:lnTo>
                    <a:pt x="3763" y="9544"/>
                  </a:lnTo>
                  <a:lnTo>
                    <a:pt x="0" y="12408"/>
                  </a:lnTo>
                  <a:lnTo>
                    <a:pt x="377" y="12525"/>
                  </a:lnTo>
                  <a:lnTo>
                    <a:pt x="614" y="12610"/>
                  </a:lnTo>
                  <a:lnTo>
                    <a:pt x="5405" y="13823"/>
                  </a:lnTo>
                  <a:lnTo>
                    <a:pt x="6927" y="14181"/>
                  </a:lnTo>
                  <a:lnTo>
                    <a:pt x="7299" y="14305"/>
                  </a:lnTo>
                  <a:lnTo>
                    <a:pt x="7574" y="14489"/>
                  </a:lnTo>
                  <a:lnTo>
                    <a:pt x="7777" y="14743"/>
                  </a:lnTo>
                  <a:lnTo>
                    <a:pt x="7930" y="15075"/>
                  </a:lnTo>
                  <a:lnTo>
                    <a:pt x="8520" y="16679"/>
                  </a:lnTo>
                  <a:lnTo>
                    <a:pt x="9124" y="18292"/>
                  </a:lnTo>
                  <a:lnTo>
                    <a:pt x="10369" y="21600"/>
                  </a:lnTo>
                  <a:lnTo>
                    <a:pt x="10593" y="21277"/>
                  </a:lnTo>
                  <a:lnTo>
                    <a:pt x="10754" y="21056"/>
                  </a:lnTo>
                  <a:lnTo>
                    <a:pt x="12595" y="18271"/>
                  </a:lnTo>
                  <a:lnTo>
                    <a:pt x="13436" y="16989"/>
                  </a:lnTo>
                  <a:lnTo>
                    <a:pt x="14266" y="15700"/>
                  </a:lnTo>
                  <a:lnTo>
                    <a:pt x="14548" y="15257"/>
                  </a:lnTo>
                  <a:lnTo>
                    <a:pt x="14860" y="15108"/>
                  </a:lnTo>
                  <a:lnTo>
                    <a:pt x="21600" y="14873"/>
                  </a:lnTo>
                  <a:lnTo>
                    <a:pt x="21600" y="13624"/>
                  </a:lnTo>
                  <a:lnTo>
                    <a:pt x="20839" y="12692"/>
                  </a:lnTo>
                  <a:lnTo>
                    <a:pt x="19978" y="11684"/>
                  </a:lnTo>
                  <a:lnTo>
                    <a:pt x="19078" y="10737"/>
                  </a:lnTo>
                  <a:lnTo>
                    <a:pt x="18305" y="9810"/>
                  </a:lnTo>
                  <a:lnTo>
                    <a:pt x="17890" y="8854"/>
                  </a:lnTo>
                  <a:lnTo>
                    <a:pt x="17846" y="7817"/>
                  </a:lnTo>
                  <a:lnTo>
                    <a:pt x="18185" y="6649"/>
                  </a:lnTo>
                  <a:lnTo>
                    <a:pt x="18640" y="5432"/>
                  </a:lnTo>
                  <a:lnTo>
                    <a:pt x="19020" y="4153"/>
                  </a:lnTo>
                  <a:lnTo>
                    <a:pt x="12352" y="4153"/>
                  </a:lnTo>
                  <a:lnTo>
                    <a:pt x="11961" y="4047"/>
                  </a:lnTo>
                  <a:lnTo>
                    <a:pt x="11564" y="3811"/>
                  </a:lnTo>
                  <a:lnTo>
                    <a:pt x="10949" y="3375"/>
                  </a:lnTo>
                  <a:lnTo>
                    <a:pt x="10317" y="2957"/>
                  </a:lnTo>
                  <a:lnTo>
                    <a:pt x="9041" y="2140"/>
                  </a:lnTo>
                  <a:lnTo>
                    <a:pt x="574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623843" y="6172415"/>
            <a:ext cx="255692" cy="228386"/>
            <a:chOff x="0" y="0"/>
            <a:chExt cx="255690" cy="228385"/>
          </a:xfrm>
        </p:grpSpPr>
        <p:sp>
          <p:nvSpPr>
            <p:cNvPr id="220" name="Google Shape;220;p9"/>
            <p:cNvSpPr/>
            <p:nvPr/>
          </p:nvSpPr>
          <p:spPr>
            <a:xfrm>
              <a:off x="89381" y="190703"/>
              <a:ext cx="76797" cy="37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1034"/>
                  </a:lnTo>
                  <a:lnTo>
                    <a:pt x="2138" y="3924"/>
                  </a:lnTo>
                  <a:lnTo>
                    <a:pt x="5672" y="12883"/>
                  </a:lnTo>
                  <a:lnTo>
                    <a:pt x="9165" y="21600"/>
                  </a:lnTo>
                  <a:lnTo>
                    <a:pt x="19297" y="21600"/>
                  </a:lnTo>
                  <a:lnTo>
                    <a:pt x="20184" y="13947"/>
                  </a:lnTo>
                  <a:lnTo>
                    <a:pt x="20954" y="52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0" y="36257"/>
              <a:ext cx="255690" cy="1615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6"/>
                  </a:lnTo>
                  <a:lnTo>
                    <a:pt x="1481" y="951"/>
                  </a:lnTo>
                  <a:lnTo>
                    <a:pt x="2735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4"/>
                  </a:lnTo>
                  <a:lnTo>
                    <a:pt x="3804" y="12328"/>
                  </a:lnTo>
                  <a:lnTo>
                    <a:pt x="2863" y="14596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1" y="7035"/>
                  </a:lnTo>
                  <a:lnTo>
                    <a:pt x="14975" y="4801"/>
                  </a:lnTo>
                  <a:lnTo>
                    <a:pt x="14938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4"/>
                  </a:lnTo>
                  <a:lnTo>
                    <a:pt x="6961" y="2247"/>
                  </a:lnTo>
                  <a:lnTo>
                    <a:pt x="6362" y="2119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9"/>
          <p:cNvSpPr/>
          <p:nvPr/>
        </p:nvSpPr>
        <p:spPr>
          <a:xfrm>
            <a:off x="0" y="0"/>
            <a:ext cx="938886" cy="5309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017" y="0"/>
                </a:lnTo>
                <a:lnTo>
                  <a:pt x="20971" y="451"/>
                </a:lnTo>
                <a:lnTo>
                  <a:pt x="20678" y="2218"/>
                </a:lnTo>
                <a:lnTo>
                  <a:pt x="20277" y="3915"/>
                </a:lnTo>
                <a:lnTo>
                  <a:pt x="19767" y="5541"/>
                </a:lnTo>
                <a:lnTo>
                  <a:pt x="19008" y="7409"/>
                </a:lnTo>
                <a:lnTo>
                  <a:pt x="18125" y="9115"/>
                </a:lnTo>
                <a:lnTo>
                  <a:pt x="17136" y="10667"/>
                </a:lnTo>
                <a:lnTo>
                  <a:pt x="16057" y="12072"/>
                </a:lnTo>
                <a:lnTo>
                  <a:pt x="14908" y="13336"/>
                </a:lnTo>
                <a:lnTo>
                  <a:pt x="13705" y="14468"/>
                </a:lnTo>
                <a:lnTo>
                  <a:pt x="12465" y="15474"/>
                </a:lnTo>
                <a:lnTo>
                  <a:pt x="11206" y="16360"/>
                </a:lnTo>
                <a:lnTo>
                  <a:pt x="9946" y="17136"/>
                </a:lnTo>
                <a:lnTo>
                  <a:pt x="8702" y="17806"/>
                </a:lnTo>
                <a:lnTo>
                  <a:pt x="7491" y="18380"/>
                </a:lnTo>
                <a:lnTo>
                  <a:pt x="6331" y="18863"/>
                </a:lnTo>
                <a:lnTo>
                  <a:pt x="5240" y="19263"/>
                </a:lnTo>
                <a:lnTo>
                  <a:pt x="4234" y="19586"/>
                </a:lnTo>
                <a:lnTo>
                  <a:pt x="3331" y="19841"/>
                </a:lnTo>
                <a:lnTo>
                  <a:pt x="1905" y="20173"/>
                </a:lnTo>
                <a:lnTo>
                  <a:pt x="977" y="20332"/>
                </a:lnTo>
                <a:lnTo>
                  <a:pt x="271" y="20505"/>
                </a:lnTo>
                <a:lnTo>
                  <a:pt x="0" y="20582"/>
                </a:lnTo>
                <a:lnTo>
                  <a:pt x="0" y="21600"/>
                </a:lnTo>
                <a:lnTo>
                  <a:pt x="311" y="21511"/>
                </a:lnTo>
                <a:lnTo>
                  <a:pt x="1031" y="21333"/>
                </a:lnTo>
                <a:lnTo>
                  <a:pt x="2805" y="20996"/>
                </a:lnTo>
                <a:lnTo>
                  <a:pt x="4022" y="20679"/>
                </a:lnTo>
                <a:lnTo>
                  <a:pt x="5464" y="20226"/>
                </a:lnTo>
                <a:lnTo>
                  <a:pt x="7077" y="19614"/>
                </a:lnTo>
                <a:lnTo>
                  <a:pt x="8809" y="18822"/>
                </a:lnTo>
                <a:lnTo>
                  <a:pt x="9793" y="18301"/>
                </a:lnTo>
                <a:lnTo>
                  <a:pt x="10816" y="17699"/>
                </a:lnTo>
                <a:lnTo>
                  <a:pt x="11865" y="17010"/>
                </a:lnTo>
                <a:lnTo>
                  <a:pt x="12926" y="16228"/>
                </a:lnTo>
                <a:lnTo>
                  <a:pt x="13986" y="15350"/>
                </a:lnTo>
                <a:lnTo>
                  <a:pt x="15032" y="14371"/>
                </a:lnTo>
                <a:lnTo>
                  <a:pt x="16049" y="13284"/>
                </a:lnTo>
                <a:lnTo>
                  <a:pt x="17026" y="12086"/>
                </a:lnTo>
                <a:lnTo>
                  <a:pt x="17947" y="10771"/>
                </a:lnTo>
                <a:lnTo>
                  <a:pt x="18801" y="9335"/>
                </a:lnTo>
                <a:lnTo>
                  <a:pt x="19572" y="7772"/>
                </a:lnTo>
                <a:lnTo>
                  <a:pt x="20249" y="6078"/>
                </a:lnTo>
                <a:lnTo>
                  <a:pt x="20743" y="4523"/>
                </a:lnTo>
                <a:lnTo>
                  <a:pt x="21143" y="2909"/>
                </a:lnTo>
                <a:lnTo>
                  <a:pt x="21449" y="1235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oogle Shape;224;p9"/>
          <p:cNvGrpSpPr/>
          <p:nvPr/>
        </p:nvGrpSpPr>
        <p:grpSpPr>
          <a:xfrm>
            <a:off x="-2" y="-2"/>
            <a:ext cx="1089327" cy="626114"/>
            <a:chOff x="-1" y="-1"/>
            <a:chExt cx="1089325" cy="626113"/>
          </a:xfrm>
        </p:grpSpPr>
        <p:sp>
          <p:nvSpPr>
            <p:cNvPr id="225" name="Google Shape;225;p9"/>
            <p:cNvSpPr/>
            <p:nvPr/>
          </p:nvSpPr>
          <p:spPr>
            <a:xfrm>
              <a:off x="-1" y="589425"/>
              <a:ext cx="432443" cy="36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92" y="0"/>
                  </a:moveTo>
                  <a:lnTo>
                    <a:pt x="3922" y="1923"/>
                  </a:lnTo>
                  <a:lnTo>
                    <a:pt x="1251" y="4957"/>
                  </a:lnTo>
                  <a:lnTo>
                    <a:pt x="0" y="6940"/>
                  </a:lnTo>
                  <a:lnTo>
                    <a:pt x="0" y="21600"/>
                  </a:lnTo>
                  <a:lnTo>
                    <a:pt x="1251" y="19583"/>
                  </a:lnTo>
                  <a:lnTo>
                    <a:pt x="3926" y="16505"/>
                  </a:lnTo>
                  <a:lnTo>
                    <a:pt x="6703" y="14566"/>
                  </a:lnTo>
                  <a:lnTo>
                    <a:pt x="7493" y="14566"/>
                  </a:lnTo>
                  <a:lnTo>
                    <a:pt x="8521" y="14439"/>
                  </a:lnTo>
                  <a:lnTo>
                    <a:pt x="10575" y="13646"/>
                  </a:lnTo>
                  <a:lnTo>
                    <a:pt x="13242" y="11802"/>
                  </a:lnTo>
                  <a:lnTo>
                    <a:pt x="16409" y="8481"/>
                  </a:lnTo>
                  <a:lnTo>
                    <a:pt x="19963" y="3258"/>
                  </a:lnTo>
                  <a:lnTo>
                    <a:pt x="21600" y="31"/>
                  </a:lnTo>
                  <a:lnTo>
                    <a:pt x="6964" y="3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39416" y="-1"/>
              <a:ext cx="949908" cy="5894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0" y="0"/>
                  </a:moveTo>
                  <a:lnTo>
                    <a:pt x="21007" y="0"/>
                  </a:lnTo>
                  <a:lnTo>
                    <a:pt x="21037" y="1440"/>
                  </a:lnTo>
                  <a:lnTo>
                    <a:pt x="20972" y="3214"/>
                  </a:lnTo>
                  <a:lnTo>
                    <a:pt x="20804" y="4912"/>
                  </a:lnTo>
                  <a:lnTo>
                    <a:pt x="20532" y="6535"/>
                  </a:lnTo>
                  <a:lnTo>
                    <a:pt x="20157" y="8080"/>
                  </a:lnTo>
                  <a:lnTo>
                    <a:pt x="19680" y="9548"/>
                  </a:lnTo>
                  <a:lnTo>
                    <a:pt x="19099" y="10936"/>
                  </a:lnTo>
                  <a:lnTo>
                    <a:pt x="18260" y="12506"/>
                  </a:lnTo>
                  <a:lnTo>
                    <a:pt x="17307" y="13915"/>
                  </a:lnTo>
                  <a:lnTo>
                    <a:pt x="16258" y="15170"/>
                  </a:lnTo>
                  <a:lnTo>
                    <a:pt x="15128" y="16281"/>
                  </a:lnTo>
                  <a:lnTo>
                    <a:pt x="13934" y="17256"/>
                  </a:lnTo>
                  <a:lnTo>
                    <a:pt x="12695" y="18104"/>
                  </a:lnTo>
                  <a:lnTo>
                    <a:pt x="11425" y="18834"/>
                  </a:lnTo>
                  <a:lnTo>
                    <a:pt x="10142" y="19455"/>
                  </a:lnTo>
                  <a:lnTo>
                    <a:pt x="8864" y="19976"/>
                  </a:lnTo>
                  <a:lnTo>
                    <a:pt x="7606" y="20405"/>
                  </a:lnTo>
                  <a:lnTo>
                    <a:pt x="6386" y="20751"/>
                  </a:lnTo>
                  <a:lnTo>
                    <a:pt x="5220" y="21024"/>
                  </a:lnTo>
                  <a:lnTo>
                    <a:pt x="4126" y="21231"/>
                  </a:lnTo>
                  <a:lnTo>
                    <a:pt x="3120" y="21382"/>
                  </a:lnTo>
                  <a:lnTo>
                    <a:pt x="2218" y="21485"/>
                  </a:lnTo>
                  <a:lnTo>
                    <a:pt x="798" y="21585"/>
                  </a:lnTo>
                  <a:lnTo>
                    <a:pt x="0" y="21600"/>
                  </a:lnTo>
                  <a:lnTo>
                    <a:pt x="6663" y="21600"/>
                  </a:lnTo>
                  <a:lnTo>
                    <a:pt x="7661" y="21331"/>
                  </a:lnTo>
                  <a:lnTo>
                    <a:pt x="8656" y="21001"/>
                  </a:lnTo>
                  <a:lnTo>
                    <a:pt x="9692" y="20602"/>
                  </a:lnTo>
                  <a:lnTo>
                    <a:pt x="10759" y="20129"/>
                  </a:lnTo>
                  <a:lnTo>
                    <a:pt x="11842" y="19576"/>
                  </a:lnTo>
                  <a:lnTo>
                    <a:pt x="12928" y="18935"/>
                  </a:lnTo>
                  <a:lnTo>
                    <a:pt x="14006" y="18201"/>
                  </a:lnTo>
                  <a:lnTo>
                    <a:pt x="15061" y="17367"/>
                  </a:lnTo>
                  <a:lnTo>
                    <a:pt x="16080" y="16428"/>
                  </a:lnTo>
                  <a:lnTo>
                    <a:pt x="17052" y="15376"/>
                  </a:lnTo>
                  <a:lnTo>
                    <a:pt x="17962" y="14205"/>
                  </a:lnTo>
                  <a:lnTo>
                    <a:pt x="18798" y="12910"/>
                  </a:lnTo>
                  <a:lnTo>
                    <a:pt x="19547" y="11484"/>
                  </a:lnTo>
                  <a:lnTo>
                    <a:pt x="20109" y="10158"/>
                  </a:lnTo>
                  <a:lnTo>
                    <a:pt x="20581" y="8764"/>
                  </a:lnTo>
                  <a:lnTo>
                    <a:pt x="20964" y="7305"/>
                  </a:lnTo>
                  <a:lnTo>
                    <a:pt x="21257" y="5781"/>
                  </a:lnTo>
                  <a:lnTo>
                    <a:pt x="21461" y="4192"/>
                  </a:lnTo>
                  <a:lnTo>
                    <a:pt x="21575" y="2539"/>
                  </a:lnTo>
                  <a:lnTo>
                    <a:pt x="21600" y="823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34191" y="607846"/>
              <a:ext cx="158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3408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9"/>
          <p:cNvGrpSpPr/>
          <p:nvPr/>
        </p:nvGrpSpPr>
        <p:grpSpPr>
          <a:xfrm>
            <a:off x="-1" y="-2"/>
            <a:ext cx="1219852" cy="720343"/>
            <a:chOff x="-1" y="-1"/>
            <a:chExt cx="1219851" cy="720341"/>
          </a:xfrm>
        </p:grpSpPr>
        <p:sp>
          <p:nvSpPr>
            <p:cNvPr id="229" name="Google Shape;229;p9"/>
            <p:cNvSpPr/>
            <p:nvPr/>
          </p:nvSpPr>
          <p:spPr>
            <a:xfrm>
              <a:off x="162775" y="707639"/>
              <a:ext cx="38933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920" y="4002"/>
                  </a:lnTo>
                  <a:lnTo>
                    <a:pt x="3461" y="6440"/>
                  </a:lnTo>
                  <a:lnTo>
                    <a:pt x="4932" y="11770"/>
                  </a:lnTo>
                  <a:lnTo>
                    <a:pt x="7211" y="17619"/>
                  </a:lnTo>
                  <a:lnTo>
                    <a:pt x="10177" y="21600"/>
                  </a:lnTo>
                  <a:lnTo>
                    <a:pt x="13709" y="21340"/>
                  </a:lnTo>
                  <a:lnTo>
                    <a:pt x="17685" y="1446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-1" y="685161"/>
              <a:ext cx="671510" cy="32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9" y="0"/>
                  </a:moveTo>
                  <a:lnTo>
                    <a:pt x="3640" y="199"/>
                  </a:lnTo>
                  <a:lnTo>
                    <a:pt x="2042" y="1566"/>
                  </a:lnTo>
                  <a:lnTo>
                    <a:pt x="495" y="4047"/>
                  </a:lnTo>
                  <a:lnTo>
                    <a:pt x="0" y="5218"/>
                  </a:lnTo>
                  <a:lnTo>
                    <a:pt x="0" y="21600"/>
                  </a:lnTo>
                  <a:lnTo>
                    <a:pt x="472" y="20454"/>
                  </a:lnTo>
                  <a:lnTo>
                    <a:pt x="2009" y="17921"/>
                  </a:lnTo>
                  <a:lnTo>
                    <a:pt x="3596" y="16516"/>
                  </a:lnTo>
                  <a:lnTo>
                    <a:pt x="17759" y="16293"/>
                  </a:lnTo>
                  <a:lnTo>
                    <a:pt x="17983" y="15932"/>
                  </a:lnTo>
                  <a:lnTo>
                    <a:pt x="19409" y="12518"/>
                  </a:lnTo>
                  <a:lnTo>
                    <a:pt x="20900" y="7990"/>
                  </a:lnTo>
                  <a:lnTo>
                    <a:pt x="21600" y="5358"/>
                  </a:lnTo>
                  <a:lnTo>
                    <a:pt x="11578" y="5358"/>
                  </a:lnTo>
                  <a:lnTo>
                    <a:pt x="10300" y="4932"/>
                  </a:lnTo>
                  <a:lnTo>
                    <a:pt x="8291" y="3124"/>
                  </a:lnTo>
                  <a:lnTo>
                    <a:pt x="6991" y="1026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59941" y="-1"/>
              <a:ext cx="859909" cy="693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38" y="0"/>
                  </a:moveTo>
                  <a:lnTo>
                    <a:pt x="20503" y="0"/>
                  </a:lnTo>
                  <a:lnTo>
                    <a:pt x="20525" y="124"/>
                  </a:lnTo>
                  <a:lnTo>
                    <a:pt x="20785" y="1915"/>
                  </a:lnTo>
                  <a:lnTo>
                    <a:pt x="20936" y="3633"/>
                  </a:lnTo>
                  <a:lnTo>
                    <a:pt x="20977" y="5278"/>
                  </a:lnTo>
                  <a:lnTo>
                    <a:pt x="20909" y="6848"/>
                  </a:lnTo>
                  <a:lnTo>
                    <a:pt x="20732" y="8343"/>
                  </a:lnTo>
                  <a:lnTo>
                    <a:pt x="20445" y="9761"/>
                  </a:lnTo>
                  <a:lnTo>
                    <a:pt x="20049" y="11103"/>
                  </a:lnTo>
                  <a:lnTo>
                    <a:pt x="19544" y="12367"/>
                  </a:lnTo>
                  <a:lnTo>
                    <a:pt x="18931" y="13553"/>
                  </a:lnTo>
                  <a:lnTo>
                    <a:pt x="18208" y="14659"/>
                  </a:lnTo>
                  <a:lnTo>
                    <a:pt x="17192" y="15890"/>
                  </a:lnTo>
                  <a:lnTo>
                    <a:pt x="16059" y="16969"/>
                  </a:lnTo>
                  <a:lnTo>
                    <a:pt x="14829" y="17907"/>
                  </a:lnTo>
                  <a:lnTo>
                    <a:pt x="13519" y="18713"/>
                  </a:lnTo>
                  <a:lnTo>
                    <a:pt x="12148" y="19396"/>
                  </a:lnTo>
                  <a:lnTo>
                    <a:pt x="10733" y="19967"/>
                  </a:lnTo>
                  <a:lnTo>
                    <a:pt x="9292" y="20434"/>
                  </a:lnTo>
                  <a:lnTo>
                    <a:pt x="7843" y="20807"/>
                  </a:lnTo>
                  <a:lnTo>
                    <a:pt x="6405" y="21095"/>
                  </a:lnTo>
                  <a:lnTo>
                    <a:pt x="4996" y="21308"/>
                  </a:lnTo>
                  <a:lnTo>
                    <a:pt x="3632" y="21456"/>
                  </a:lnTo>
                  <a:lnTo>
                    <a:pt x="2333" y="21548"/>
                  </a:lnTo>
                  <a:lnTo>
                    <a:pt x="1116" y="21592"/>
                  </a:lnTo>
                  <a:lnTo>
                    <a:pt x="0" y="21600"/>
                  </a:lnTo>
                  <a:lnTo>
                    <a:pt x="7826" y="21600"/>
                  </a:lnTo>
                  <a:lnTo>
                    <a:pt x="9706" y="21111"/>
                  </a:lnTo>
                  <a:lnTo>
                    <a:pt x="10940" y="20698"/>
                  </a:lnTo>
                  <a:lnTo>
                    <a:pt x="12170" y="20205"/>
                  </a:lnTo>
                  <a:lnTo>
                    <a:pt x="13380" y="19625"/>
                  </a:lnTo>
                  <a:lnTo>
                    <a:pt x="14559" y="18951"/>
                  </a:lnTo>
                  <a:lnTo>
                    <a:pt x="15691" y="18176"/>
                  </a:lnTo>
                  <a:lnTo>
                    <a:pt x="16762" y="17294"/>
                  </a:lnTo>
                  <a:lnTo>
                    <a:pt x="17760" y="16296"/>
                  </a:lnTo>
                  <a:lnTo>
                    <a:pt x="18669" y="15178"/>
                  </a:lnTo>
                  <a:lnTo>
                    <a:pt x="19366" y="14121"/>
                  </a:lnTo>
                  <a:lnTo>
                    <a:pt x="19970" y="12998"/>
                  </a:lnTo>
                  <a:lnTo>
                    <a:pt x="20478" y="11807"/>
                  </a:lnTo>
                  <a:lnTo>
                    <a:pt x="20892" y="10551"/>
                  </a:lnTo>
                  <a:lnTo>
                    <a:pt x="21212" y="9229"/>
                  </a:lnTo>
                  <a:lnTo>
                    <a:pt x="21436" y="7843"/>
                  </a:lnTo>
                  <a:lnTo>
                    <a:pt x="21565" y="6392"/>
                  </a:lnTo>
                  <a:lnTo>
                    <a:pt x="21600" y="4879"/>
                  </a:lnTo>
                  <a:lnTo>
                    <a:pt x="21539" y="3302"/>
                  </a:lnTo>
                  <a:lnTo>
                    <a:pt x="21383" y="1663"/>
                  </a:lnTo>
                  <a:lnTo>
                    <a:pt x="21138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9"/>
          <p:cNvSpPr/>
          <p:nvPr/>
        </p:nvSpPr>
        <p:spPr>
          <a:xfrm>
            <a:off x="0" y="-1"/>
            <a:ext cx="747812" cy="4333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769" y="0"/>
                </a:lnTo>
                <a:lnTo>
                  <a:pt x="20191" y="1679"/>
                </a:lnTo>
                <a:lnTo>
                  <a:pt x="19192" y="3928"/>
                </a:lnTo>
                <a:lnTo>
                  <a:pt x="18051" y="6009"/>
                </a:lnTo>
                <a:lnTo>
                  <a:pt x="16789" y="7927"/>
                </a:lnTo>
                <a:lnTo>
                  <a:pt x="15430" y="9688"/>
                </a:lnTo>
                <a:lnTo>
                  <a:pt x="13995" y="11296"/>
                </a:lnTo>
                <a:lnTo>
                  <a:pt x="12507" y="12758"/>
                </a:lnTo>
                <a:lnTo>
                  <a:pt x="10987" y="14078"/>
                </a:lnTo>
                <a:lnTo>
                  <a:pt x="9459" y="15262"/>
                </a:lnTo>
                <a:lnTo>
                  <a:pt x="7945" y="16316"/>
                </a:lnTo>
                <a:lnTo>
                  <a:pt x="6466" y="17244"/>
                </a:lnTo>
                <a:lnTo>
                  <a:pt x="5045" y="18053"/>
                </a:lnTo>
                <a:lnTo>
                  <a:pt x="3704" y="18747"/>
                </a:lnTo>
                <a:lnTo>
                  <a:pt x="2466" y="19332"/>
                </a:lnTo>
                <a:lnTo>
                  <a:pt x="1353" y="19814"/>
                </a:lnTo>
                <a:lnTo>
                  <a:pt x="0" y="20338"/>
                </a:lnTo>
                <a:lnTo>
                  <a:pt x="0" y="21600"/>
                </a:lnTo>
                <a:lnTo>
                  <a:pt x="2269" y="20706"/>
                </a:lnTo>
                <a:lnTo>
                  <a:pt x="4044" y="19880"/>
                </a:lnTo>
                <a:lnTo>
                  <a:pt x="6024" y="18828"/>
                </a:lnTo>
                <a:lnTo>
                  <a:pt x="8141" y="17535"/>
                </a:lnTo>
                <a:lnTo>
                  <a:pt x="9339" y="16714"/>
                </a:lnTo>
                <a:lnTo>
                  <a:pt x="10582" y="15786"/>
                </a:lnTo>
                <a:lnTo>
                  <a:pt x="11851" y="14746"/>
                </a:lnTo>
                <a:lnTo>
                  <a:pt x="13130" y="13592"/>
                </a:lnTo>
                <a:lnTo>
                  <a:pt x="14401" y="12320"/>
                </a:lnTo>
                <a:lnTo>
                  <a:pt x="15648" y="10927"/>
                </a:lnTo>
                <a:lnTo>
                  <a:pt x="16854" y="9409"/>
                </a:lnTo>
                <a:lnTo>
                  <a:pt x="18001" y="7762"/>
                </a:lnTo>
                <a:lnTo>
                  <a:pt x="19072" y="5983"/>
                </a:lnTo>
                <a:lnTo>
                  <a:pt x="20051" y="4069"/>
                </a:lnTo>
                <a:lnTo>
                  <a:pt x="20919" y="2016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0" y="-1"/>
            <a:ext cx="524514" cy="3251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249" y="0"/>
                </a:lnTo>
                <a:lnTo>
                  <a:pt x="19823" y="779"/>
                </a:lnTo>
                <a:lnTo>
                  <a:pt x="18312" y="3158"/>
                </a:lnTo>
                <a:lnTo>
                  <a:pt x="16696" y="5391"/>
                </a:lnTo>
                <a:lnTo>
                  <a:pt x="14995" y="7482"/>
                </a:lnTo>
                <a:lnTo>
                  <a:pt x="13231" y="9432"/>
                </a:lnTo>
                <a:lnTo>
                  <a:pt x="11425" y="11242"/>
                </a:lnTo>
                <a:lnTo>
                  <a:pt x="9600" y="12915"/>
                </a:lnTo>
                <a:lnTo>
                  <a:pt x="7776" y="14453"/>
                </a:lnTo>
                <a:lnTo>
                  <a:pt x="5975" y="15856"/>
                </a:lnTo>
                <a:lnTo>
                  <a:pt x="4219" y="17128"/>
                </a:lnTo>
                <a:lnTo>
                  <a:pt x="2529" y="18269"/>
                </a:lnTo>
                <a:lnTo>
                  <a:pt x="927" y="19283"/>
                </a:lnTo>
                <a:lnTo>
                  <a:pt x="0" y="19833"/>
                </a:lnTo>
                <a:lnTo>
                  <a:pt x="0" y="21600"/>
                </a:lnTo>
                <a:lnTo>
                  <a:pt x="2614" y="20015"/>
                </a:lnTo>
                <a:lnTo>
                  <a:pt x="4946" y="18445"/>
                </a:lnTo>
                <a:lnTo>
                  <a:pt x="7390" y="16631"/>
                </a:lnTo>
                <a:lnTo>
                  <a:pt x="9033" y="15301"/>
                </a:lnTo>
                <a:lnTo>
                  <a:pt x="10731" y="13820"/>
                </a:lnTo>
                <a:lnTo>
                  <a:pt x="12459" y="12185"/>
                </a:lnTo>
                <a:lnTo>
                  <a:pt x="14192" y="10397"/>
                </a:lnTo>
                <a:lnTo>
                  <a:pt x="15907" y="8453"/>
                </a:lnTo>
                <a:lnTo>
                  <a:pt x="17578" y="6354"/>
                </a:lnTo>
                <a:lnTo>
                  <a:pt x="19181" y="4096"/>
                </a:lnTo>
                <a:lnTo>
                  <a:pt x="20691" y="1680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39" name="Google Shape;239;p9"/>
          <p:cNvSpPr txBox="1"/>
          <p:nvPr/>
        </p:nvSpPr>
        <p:spPr>
          <a:xfrm>
            <a:off x="2708457" y="5937250"/>
            <a:ext cx="1410253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 dirty="0"/>
          </a:p>
        </p:txBody>
      </p:sp>
      <p:sp>
        <p:nvSpPr>
          <p:cNvPr id="240" name="Google Shape;240;p9"/>
          <p:cNvSpPr txBox="1"/>
          <p:nvPr/>
        </p:nvSpPr>
        <p:spPr>
          <a:xfrm>
            <a:off x="744888" y="1763873"/>
            <a:ext cx="3165229" cy="37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D2D5"/>
              </a:buClr>
              <a:buSzPts val="1600"/>
              <a:buFont typeface="Roboto Medium"/>
              <a:buNone/>
            </a:pPr>
            <a:r>
              <a:rPr lang="en-US" sz="1600" b="0" i="0" u="none" strike="noStrike" cap="none" dirty="0">
                <a:solidFill>
                  <a:srgbClr val="FBD2D5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these cards in any order: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endParaRPr sz="800" b="0" i="0" u="none" strike="noStrike" cap="none" dirty="0">
              <a:solidFill>
                <a:srgbClr val="FBD2D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Sequence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Loop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Music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34950" marR="0" lvl="0" indent="-13525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Take Turns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Starting Position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Shadow Effect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Interactive Dance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Color Effect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Leave a Trail</a:t>
            </a:r>
            <a:endParaRPr dirty="0"/>
          </a:p>
        </p:txBody>
      </p:sp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-2" y="864915"/>
            <a:ext cx="4572004" cy="74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Let’s Dance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27"/>
          <p:cNvSpPr/>
          <p:nvPr/>
        </p:nvSpPr>
        <p:spPr>
          <a:xfrm>
            <a:off x="0" y="0"/>
            <a:ext cx="4572000" cy="9144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6" name="Google Shape;996;p27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997" name="Google Shape;997;p27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3" name="Google Shape;1003;p27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27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27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27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27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27"/>
          <p:cNvSpPr/>
          <p:nvPr/>
        </p:nvSpPr>
        <p:spPr>
          <a:xfrm>
            <a:off x="0" y="914400"/>
            <a:ext cx="4572000" cy="152758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27"/>
          <p:cNvSpPr/>
          <p:nvPr/>
        </p:nvSpPr>
        <p:spPr>
          <a:xfrm>
            <a:off x="0" y="901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7"/>
          <p:cNvSpPr/>
          <p:nvPr/>
        </p:nvSpPr>
        <p:spPr>
          <a:xfrm>
            <a:off x="0" y="2441980"/>
            <a:ext cx="4572000" cy="283969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27"/>
          <p:cNvSpPr/>
          <p:nvPr/>
        </p:nvSpPr>
        <p:spPr>
          <a:xfrm>
            <a:off x="0" y="242928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27"/>
          <p:cNvSpPr/>
          <p:nvPr/>
        </p:nvSpPr>
        <p:spPr>
          <a:xfrm>
            <a:off x="0" y="5281676"/>
            <a:ext cx="4572000" cy="1119126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27"/>
          <p:cNvSpPr/>
          <p:nvPr/>
        </p:nvSpPr>
        <p:spPr>
          <a:xfrm>
            <a:off x="0" y="526897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27"/>
          <p:cNvSpPr txBox="1">
            <a:spLocks noGrp="1"/>
          </p:cNvSpPr>
          <p:nvPr>
            <p:ph type="title"/>
          </p:nvPr>
        </p:nvSpPr>
        <p:spPr>
          <a:xfrm>
            <a:off x="215900" y="175341"/>
            <a:ext cx="209550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Leave a Trail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015" name="Google Shape;1015;p27"/>
          <p:cNvSpPr txBox="1"/>
          <p:nvPr/>
        </p:nvSpPr>
        <p:spPr>
          <a:xfrm>
            <a:off x="1431292" y="2557166"/>
            <a:ext cx="171640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1016" name="Google Shape;1016;p27"/>
          <p:cNvSpPr txBox="1"/>
          <p:nvPr/>
        </p:nvSpPr>
        <p:spPr>
          <a:xfrm>
            <a:off x="2649704" y="3706795"/>
            <a:ext cx="15030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Stamp an image of the sprite on the Stage.</a:t>
            </a:r>
            <a:endParaRPr dirty="0"/>
          </a:p>
        </p:txBody>
      </p:sp>
      <p:sp>
        <p:nvSpPr>
          <p:cNvPr id="1017" name="Google Shape;1017;p27"/>
          <p:cNvSpPr txBox="1"/>
          <p:nvPr/>
        </p:nvSpPr>
        <p:spPr>
          <a:xfrm>
            <a:off x="2649704" y="3415665"/>
            <a:ext cx="16548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to repeat.</a:t>
            </a:r>
            <a:endParaRPr dirty="0"/>
          </a:p>
        </p:txBody>
      </p:sp>
      <p:sp>
        <p:nvSpPr>
          <p:cNvPr id="1018" name="Google Shape;1018;p27"/>
          <p:cNvSpPr txBox="1"/>
          <p:nvPr/>
        </p:nvSpPr>
        <p:spPr>
          <a:xfrm>
            <a:off x="2649704" y="4842152"/>
            <a:ext cx="10750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Clear all the stamps.</a:t>
            </a:r>
            <a:endParaRPr dirty="0"/>
          </a:p>
        </p:txBody>
      </p:sp>
      <p:sp>
        <p:nvSpPr>
          <p:cNvPr id="1019" name="Google Shape;1019;p27"/>
          <p:cNvSpPr/>
          <p:nvPr/>
        </p:nvSpPr>
        <p:spPr>
          <a:xfrm>
            <a:off x="1302405" y="2932200"/>
            <a:ext cx="1214327" cy="22585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27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cxnSp>
        <p:nvCxnSpPr>
          <p:cNvPr id="1021" name="Google Shape;1021;p27"/>
          <p:cNvCxnSpPr/>
          <p:nvPr/>
        </p:nvCxnSpPr>
        <p:spPr>
          <a:xfrm>
            <a:off x="1952999" y="3499801"/>
            <a:ext cx="64883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2" name="Google Shape;1022;p27"/>
          <p:cNvCxnSpPr/>
          <p:nvPr/>
        </p:nvCxnSpPr>
        <p:spPr>
          <a:xfrm>
            <a:off x="2151392" y="3823761"/>
            <a:ext cx="45044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3" name="Google Shape;1023;p27"/>
          <p:cNvCxnSpPr/>
          <p:nvPr/>
        </p:nvCxnSpPr>
        <p:spPr>
          <a:xfrm>
            <a:off x="2179932" y="4933593"/>
            <a:ext cx="42190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4" name="Google Shape;1024;p27"/>
          <p:cNvSpPr txBox="1"/>
          <p:nvPr/>
        </p:nvSpPr>
        <p:spPr>
          <a:xfrm>
            <a:off x="296429" y="1954645"/>
            <a:ext cx="11557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9689" marR="5080" lvl="0" indent="-4762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 from the Dance category.</a:t>
            </a:r>
            <a:endParaRPr dirty="0"/>
          </a:p>
        </p:txBody>
      </p:sp>
      <p:sp>
        <p:nvSpPr>
          <p:cNvPr id="1025" name="Google Shape;1025;p27"/>
          <p:cNvSpPr/>
          <p:nvPr/>
        </p:nvSpPr>
        <p:spPr>
          <a:xfrm>
            <a:off x="668069" y="1478158"/>
            <a:ext cx="412395" cy="4123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27"/>
          <p:cNvSpPr/>
          <p:nvPr/>
        </p:nvSpPr>
        <p:spPr>
          <a:xfrm>
            <a:off x="668069" y="1478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27"/>
          <p:cNvSpPr/>
          <p:nvPr/>
        </p:nvSpPr>
        <p:spPr>
          <a:xfrm>
            <a:off x="1640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27"/>
          <p:cNvSpPr/>
          <p:nvPr/>
        </p:nvSpPr>
        <p:spPr>
          <a:xfrm>
            <a:off x="1902674" y="1470025"/>
            <a:ext cx="187536" cy="55039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7"/>
          <p:cNvSpPr/>
          <p:nvPr/>
        </p:nvSpPr>
        <p:spPr>
          <a:xfrm>
            <a:off x="1640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27"/>
          <p:cNvSpPr txBox="1"/>
          <p:nvPr/>
        </p:nvSpPr>
        <p:spPr>
          <a:xfrm>
            <a:off x="1769296" y="1990352"/>
            <a:ext cx="4552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 dirty="0"/>
          </a:p>
        </p:txBody>
      </p:sp>
      <p:sp>
        <p:nvSpPr>
          <p:cNvPr id="1031" name="Google Shape;1031;p27"/>
          <p:cNvSpPr/>
          <p:nvPr/>
        </p:nvSpPr>
        <p:spPr>
          <a:xfrm>
            <a:off x="511636" y="30918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7" y="0"/>
                </a:moveTo>
                <a:lnTo>
                  <a:pt x="3393" y="0"/>
                </a:ln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27"/>
          <p:cNvSpPr/>
          <p:nvPr/>
        </p:nvSpPr>
        <p:spPr>
          <a:xfrm>
            <a:off x="675128" y="3109595"/>
            <a:ext cx="131484" cy="38587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27"/>
          <p:cNvSpPr/>
          <p:nvPr/>
        </p:nvSpPr>
        <p:spPr>
          <a:xfrm>
            <a:off x="511636" y="30918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3" y="0"/>
                </a:move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lnTo>
                  <a:pt x="339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27"/>
          <p:cNvSpPr txBox="1"/>
          <p:nvPr/>
        </p:nvSpPr>
        <p:spPr>
          <a:xfrm>
            <a:off x="580585" y="3467972"/>
            <a:ext cx="3479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1035" name="Google Shape;1035;p27"/>
          <p:cNvSpPr txBox="1"/>
          <p:nvPr/>
        </p:nvSpPr>
        <p:spPr>
          <a:xfrm>
            <a:off x="2644899" y="1954645"/>
            <a:ext cx="168529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159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and then 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Pen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add the blocks.</a:t>
            </a:r>
            <a:endParaRPr dirty="0"/>
          </a:p>
        </p:txBody>
      </p:sp>
      <p:sp>
        <p:nvSpPr>
          <p:cNvPr id="1036" name="Google Shape;1036;p27"/>
          <p:cNvSpPr/>
          <p:nvPr/>
        </p:nvSpPr>
        <p:spPr>
          <a:xfrm>
            <a:off x="2961855" y="1475929"/>
            <a:ext cx="417284" cy="4259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27"/>
          <p:cNvSpPr/>
          <p:nvPr/>
        </p:nvSpPr>
        <p:spPr>
          <a:xfrm>
            <a:off x="2961855" y="1475929"/>
            <a:ext cx="417285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27"/>
          <p:cNvSpPr/>
          <p:nvPr/>
        </p:nvSpPr>
        <p:spPr>
          <a:xfrm>
            <a:off x="3583987" y="1475775"/>
            <a:ext cx="428819" cy="4262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27"/>
          <p:cNvSpPr/>
          <p:nvPr/>
        </p:nvSpPr>
        <p:spPr>
          <a:xfrm>
            <a:off x="3583987" y="1475775"/>
            <a:ext cx="428815" cy="4262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94" y="0"/>
                </a:moveTo>
                <a:lnTo>
                  <a:pt x="1052" y="39"/>
                </a:lnTo>
                <a:lnTo>
                  <a:pt x="312" y="314"/>
                </a:lnTo>
                <a:lnTo>
                  <a:pt x="39" y="1059"/>
                </a:lnTo>
                <a:lnTo>
                  <a:pt x="0" y="2509"/>
                </a:lnTo>
                <a:lnTo>
                  <a:pt x="0" y="19091"/>
                </a:lnTo>
                <a:lnTo>
                  <a:pt x="39" y="20541"/>
                </a:lnTo>
                <a:lnTo>
                  <a:pt x="312" y="21286"/>
                </a:lnTo>
                <a:lnTo>
                  <a:pt x="1052" y="21561"/>
                </a:lnTo>
                <a:lnTo>
                  <a:pt x="2494" y="21600"/>
                </a:lnTo>
                <a:lnTo>
                  <a:pt x="19106" y="21600"/>
                </a:lnTo>
                <a:lnTo>
                  <a:pt x="20548" y="21561"/>
                </a:lnTo>
                <a:lnTo>
                  <a:pt x="21288" y="21286"/>
                </a:lnTo>
                <a:lnTo>
                  <a:pt x="21561" y="20541"/>
                </a:lnTo>
                <a:lnTo>
                  <a:pt x="21600" y="19091"/>
                </a:lnTo>
                <a:lnTo>
                  <a:pt x="21600" y="2509"/>
                </a:lnTo>
                <a:lnTo>
                  <a:pt x="21561" y="1059"/>
                </a:lnTo>
                <a:lnTo>
                  <a:pt x="21288" y="314"/>
                </a:lnTo>
                <a:lnTo>
                  <a:pt x="20548" y="39"/>
                </a:lnTo>
                <a:lnTo>
                  <a:pt x="19106" y="0"/>
                </a:lnTo>
                <a:lnTo>
                  <a:pt x="2494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27"/>
          <p:cNvSpPr/>
          <p:nvPr/>
        </p:nvSpPr>
        <p:spPr>
          <a:xfrm>
            <a:off x="3955384" y="1746600"/>
            <a:ext cx="102566" cy="11433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1" name="Google Shape;1041;p27"/>
          <p:cNvCxnSpPr/>
          <p:nvPr/>
        </p:nvCxnSpPr>
        <p:spPr>
          <a:xfrm>
            <a:off x="2533650" y="1399538"/>
            <a:ext cx="0" cy="9118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2" name="Google Shape;1042;p27"/>
          <p:cNvSpPr txBox="1"/>
          <p:nvPr/>
        </p:nvSpPr>
        <p:spPr>
          <a:xfrm>
            <a:off x="1177002" y="5658937"/>
            <a:ext cx="1468120" cy="2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1043" name="Google Shape;1043;p27"/>
          <p:cNvSpPr/>
          <p:nvPr/>
        </p:nvSpPr>
        <p:spPr>
          <a:xfrm>
            <a:off x="2859790" y="5718175"/>
            <a:ext cx="469386" cy="26517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27"/>
          <p:cNvSpPr/>
          <p:nvPr/>
        </p:nvSpPr>
        <p:spPr>
          <a:xfrm>
            <a:off x="2859790" y="57181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5" name="Google Shape;1045;p27"/>
          <p:cNvCxnSpPr/>
          <p:nvPr/>
        </p:nvCxnSpPr>
        <p:spPr>
          <a:xfrm>
            <a:off x="2611039" y="5871311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860;p23">
            <a:extLst>
              <a:ext uri="{FF2B5EF4-FFF2-40B4-BE49-F238E27FC236}">
                <a16:creationId xmlns:a16="http://schemas.microsoft.com/office/drawing/2014/main" id="{DB2831F8-9C92-B24C-B1F4-22D8D34CB1D7}"/>
              </a:ext>
            </a:extLst>
          </p:cNvPr>
          <p:cNvSpPr txBox="1"/>
          <p:nvPr/>
        </p:nvSpPr>
        <p:spPr>
          <a:xfrm>
            <a:off x="1913880" y="5402714"/>
            <a:ext cx="74424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/>
          <p:nvPr/>
        </p:nvSpPr>
        <p:spPr>
          <a:xfrm>
            <a:off x="1801366" y="5806440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0"/>
          <p:cNvSpPr txBox="1"/>
          <p:nvPr/>
        </p:nvSpPr>
        <p:spPr>
          <a:xfrm>
            <a:off x="1882894" y="5942583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248" name="Google Shape;248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10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251" name="Google Shape;251;p10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10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 txBox="1">
            <a:spLocks noGrp="1"/>
          </p:cNvSpPr>
          <p:nvPr>
            <p:ph type="title"/>
          </p:nvPr>
        </p:nvSpPr>
        <p:spPr>
          <a:xfrm>
            <a:off x="0" y="331515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Dance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Sequence</a:t>
            </a:r>
            <a:endParaRPr sz="2400" dirty="0"/>
          </a:p>
        </p:txBody>
      </p:sp>
      <p:sp>
        <p:nvSpPr>
          <p:cNvPr id="264" name="Google Shape;264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>
            <a:off x="641342" y="1263649"/>
            <a:ext cx="32893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an animated dance.</a:t>
            </a:r>
            <a:endParaRPr dirty="0"/>
          </a:p>
        </p:txBody>
      </p:sp>
      <p:sp>
        <p:nvSpPr>
          <p:cNvPr id="269" name="Google Shape;269;p10"/>
          <p:cNvSpPr/>
          <p:nvPr/>
        </p:nvSpPr>
        <p:spPr>
          <a:xfrm>
            <a:off x="2321572" y="3678909"/>
            <a:ext cx="651507" cy="9220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1616065" y="2702848"/>
            <a:ext cx="548641" cy="10096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2990876" y="4590181"/>
            <a:ext cx="826771" cy="96393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754352" y="1761087"/>
            <a:ext cx="758191" cy="102870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274" name="Google Shape;274;p10"/>
          <p:cNvSpPr txBox="1"/>
          <p:nvPr/>
        </p:nvSpPr>
        <p:spPr>
          <a:xfrm>
            <a:off x="698500" y="5927725"/>
            <a:ext cx="135318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275" name="Google Shape;275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" name="Google Shape;281;p11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282" name="Google Shape;282;p11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1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1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1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0" y="927100"/>
            <a:ext cx="4572000" cy="1993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0" y="2921000"/>
            <a:ext cx="4572000" cy="2667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0" y="2908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0" y="5588000"/>
            <a:ext cx="4572000" cy="812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1"/>
          <p:cNvSpPr/>
          <p:nvPr/>
        </p:nvSpPr>
        <p:spPr>
          <a:xfrm>
            <a:off x="0" y="5575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1"/>
          <p:cNvSpPr txBox="1">
            <a:spLocks noGrp="1"/>
          </p:cNvSpPr>
          <p:nvPr>
            <p:ph type="title"/>
          </p:nvPr>
        </p:nvSpPr>
        <p:spPr>
          <a:xfrm>
            <a:off x="215899" y="144519"/>
            <a:ext cx="279209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Dance Sequence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300" name="Google Shape;300;p1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301" name="Google Shape;301;p11"/>
          <p:cNvSpPr/>
          <p:nvPr/>
        </p:nvSpPr>
        <p:spPr>
          <a:xfrm>
            <a:off x="1573215" y="3679125"/>
            <a:ext cx="1338779" cy="17967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1"/>
          <p:cNvSpPr txBox="1"/>
          <p:nvPr/>
        </p:nvSpPr>
        <p:spPr>
          <a:xfrm>
            <a:off x="497835" y="4371021"/>
            <a:ext cx="799466" cy="5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18415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long to wait</a:t>
            </a:r>
            <a:endParaRPr dirty="0"/>
          </a:p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between dance moves.</a:t>
            </a:r>
            <a:endParaRPr dirty="0"/>
          </a:p>
        </p:txBody>
      </p:sp>
      <p:sp>
        <p:nvSpPr>
          <p:cNvPr id="303" name="Google Shape;303;p11"/>
          <p:cNvSpPr txBox="1"/>
          <p:nvPr/>
        </p:nvSpPr>
        <p:spPr>
          <a:xfrm>
            <a:off x="3055620" y="1668948"/>
            <a:ext cx="118681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the different dance moves.</a:t>
            </a:r>
            <a:endParaRPr dirty="0"/>
          </a:p>
        </p:txBody>
      </p:sp>
      <p:sp>
        <p:nvSpPr>
          <p:cNvPr id="304" name="Google Shape;304;p11"/>
          <p:cNvSpPr/>
          <p:nvPr/>
        </p:nvSpPr>
        <p:spPr>
          <a:xfrm>
            <a:off x="2209265" y="1416892"/>
            <a:ext cx="737773" cy="81291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1"/>
          <p:cNvSpPr/>
          <p:nvPr/>
        </p:nvSpPr>
        <p:spPr>
          <a:xfrm>
            <a:off x="2209269" y="1416892"/>
            <a:ext cx="737770" cy="8129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31" y="0"/>
                </a:moveTo>
                <a:lnTo>
                  <a:pt x="941" y="32"/>
                </a:lnTo>
                <a:lnTo>
                  <a:pt x="279" y="253"/>
                </a:lnTo>
                <a:lnTo>
                  <a:pt x="35" y="854"/>
                </a:lnTo>
                <a:lnTo>
                  <a:pt x="0" y="2025"/>
                </a:lnTo>
                <a:lnTo>
                  <a:pt x="0" y="19575"/>
                </a:lnTo>
                <a:lnTo>
                  <a:pt x="35" y="20746"/>
                </a:lnTo>
                <a:lnTo>
                  <a:pt x="279" y="21347"/>
                </a:lnTo>
                <a:lnTo>
                  <a:pt x="941" y="21568"/>
                </a:lnTo>
                <a:lnTo>
                  <a:pt x="2231" y="21600"/>
                </a:lnTo>
                <a:lnTo>
                  <a:pt x="19369" y="21600"/>
                </a:lnTo>
                <a:lnTo>
                  <a:pt x="20659" y="21568"/>
                </a:lnTo>
                <a:lnTo>
                  <a:pt x="21321" y="21347"/>
                </a:lnTo>
                <a:lnTo>
                  <a:pt x="21565" y="20746"/>
                </a:lnTo>
                <a:lnTo>
                  <a:pt x="21600" y="19575"/>
                </a:lnTo>
                <a:lnTo>
                  <a:pt x="21600" y="2025"/>
                </a:lnTo>
                <a:lnTo>
                  <a:pt x="21565" y="854"/>
                </a:lnTo>
                <a:lnTo>
                  <a:pt x="21321" y="253"/>
                </a:lnTo>
                <a:lnTo>
                  <a:pt x="20659" y="32"/>
                </a:lnTo>
                <a:lnTo>
                  <a:pt x="19369" y="0"/>
                </a:lnTo>
                <a:lnTo>
                  <a:pt x="223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" name="Google Shape;306;p11"/>
          <p:cNvCxnSpPr/>
          <p:nvPr/>
        </p:nvCxnSpPr>
        <p:spPr>
          <a:xfrm flipH="1">
            <a:off x="2044699" y="1320800"/>
            <a:ext cx="1" cy="9906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7" name="Google Shape;307;p11"/>
          <p:cNvSpPr/>
          <p:nvPr/>
        </p:nvSpPr>
        <p:spPr>
          <a:xfrm>
            <a:off x="1517396" y="3349280"/>
            <a:ext cx="560172" cy="2052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1"/>
          <p:cNvSpPr/>
          <p:nvPr/>
        </p:nvSpPr>
        <p:spPr>
          <a:xfrm>
            <a:off x="1517401" y="3349290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1"/>
          <p:cNvSpPr txBox="1"/>
          <p:nvPr/>
        </p:nvSpPr>
        <p:spPr>
          <a:xfrm>
            <a:off x="3260016" y="4421890"/>
            <a:ext cx="7366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different dance moves.</a:t>
            </a:r>
            <a:endParaRPr dirty="0"/>
          </a:p>
        </p:txBody>
      </p:sp>
      <p:sp>
        <p:nvSpPr>
          <p:cNvPr id="310" name="Google Shape;310;p11"/>
          <p:cNvSpPr/>
          <p:nvPr/>
        </p:nvSpPr>
        <p:spPr>
          <a:xfrm>
            <a:off x="3073564" y="1412607"/>
            <a:ext cx="649047" cy="20523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1"/>
          <p:cNvSpPr/>
          <p:nvPr/>
        </p:nvSpPr>
        <p:spPr>
          <a:xfrm>
            <a:off x="3073555" y="1412612"/>
            <a:ext cx="649060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0" y="5602"/>
                </a:lnTo>
                <a:lnTo>
                  <a:pt x="20779" y="2710"/>
                </a:lnTo>
                <a:lnTo>
                  <a:pt x="19886" y="747"/>
                </a:lnTo>
                <a:lnTo>
                  <a:pt x="18792" y="0"/>
                </a:lnTo>
                <a:lnTo>
                  <a:pt x="2396" y="9"/>
                </a:lnTo>
                <a:lnTo>
                  <a:pt x="1449" y="1068"/>
                </a:lnTo>
                <a:lnTo>
                  <a:pt x="689" y="3067"/>
                </a:lnTo>
                <a:lnTo>
                  <a:pt x="184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1"/>
          <p:cNvSpPr txBox="1"/>
          <p:nvPr/>
        </p:nvSpPr>
        <p:spPr>
          <a:xfrm>
            <a:off x="415959" y="1932938"/>
            <a:ext cx="5048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2705" marR="5080" lvl="0" indent="-40641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 dirty="0"/>
          </a:p>
        </p:txBody>
      </p:sp>
      <p:sp>
        <p:nvSpPr>
          <p:cNvPr id="313" name="Google Shape;313;p11"/>
          <p:cNvSpPr/>
          <p:nvPr/>
        </p:nvSpPr>
        <p:spPr>
          <a:xfrm>
            <a:off x="461888" y="1415940"/>
            <a:ext cx="412396" cy="41239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1"/>
          <p:cNvSpPr/>
          <p:nvPr/>
        </p:nvSpPr>
        <p:spPr>
          <a:xfrm>
            <a:off x="461890" y="1415941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1"/>
          <p:cNvSpPr/>
          <p:nvPr/>
        </p:nvSpPr>
        <p:spPr>
          <a:xfrm>
            <a:off x="1167764" y="1416894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1"/>
          <p:cNvSpPr/>
          <p:nvPr/>
        </p:nvSpPr>
        <p:spPr>
          <a:xfrm>
            <a:off x="1457446" y="1454311"/>
            <a:ext cx="400117" cy="50560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1"/>
          <p:cNvSpPr/>
          <p:nvPr/>
        </p:nvSpPr>
        <p:spPr>
          <a:xfrm>
            <a:off x="1167764" y="1416894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1"/>
          <p:cNvSpPr txBox="1"/>
          <p:nvPr/>
        </p:nvSpPr>
        <p:spPr>
          <a:xfrm>
            <a:off x="1213990" y="1967588"/>
            <a:ext cx="6203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319" name="Google Shape;319;p11"/>
          <p:cNvSpPr/>
          <p:nvPr/>
        </p:nvSpPr>
        <p:spPr>
          <a:xfrm>
            <a:off x="511636" y="37776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1"/>
          <p:cNvSpPr/>
          <p:nvPr/>
        </p:nvSpPr>
        <p:spPr>
          <a:xfrm>
            <a:off x="701868" y="3798022"/>
            <a:ext cx="288642" cy="3647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1"/>
          <p:cNvSpPr/>
          <p:nvPr/>
        </p:nvSpPr>
        <p:spPr>
          <a:xfrm>
            <a:off x="511636" y="37776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566694" y="4148785"/>
            <a:ext cx="4572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00"/>
              <a:buFont typeface="Roboto Medium"/>
              <a:buNone/>
            </a:pPr>
            <a:r>
              <a:rPr lang="en-US" sz="5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 dirty="0"/>
          </a:p>
        </p:txBody>
      </p:sp>
      <p:sp>
        <p:nvSpPr>
          <p:cNvPr id="324" name="Google Shape;324;p11"/>
          <p:cNvSpPr/>
          <p:nvPr/>
        </p:nvSpPr>
        <p:spPr>
          <a:xfrm>
            <a:off x="3004056" y="4051272"/>
            <a:ext cx="83822" cy="10923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5" name="Google Shape;325;p11"/>
          <p:cNvCxnSpPr/>
          <p:nvPr/>
        </p:nvCxnSpPr>
        <p:spPr>
          <a:xfrm flipH="1">
            <a:off x="3092956" y="4597470"/>
            <a:ext cx="1092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6" name="Google Shape;326;p11"/>
          <p:cNvSpPr txBox="1"/>
          <p:nvPr/>
        </p:nvSpPr>
        <p:spPr>
          <a:xfrm>
            <a:off x="1434183" y="2437645"/>
            <a:ext cx="2854961" cy="1003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549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dance sprites, 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549275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68643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327" name="Google Shape;327;p11"/>
          <p:cNvSpPr/>
          <p:nvPr/>
        </p:nvSpPr>
        <p:spPr>
          <a:xfrm>
            <a:off x="250190" y="2442921"/>
            <a:ext cx="1640840" cy="35201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243840" y="2436576"/>
            <a:ext cx="1653540" cy="3647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1" y="0"/>
                </a:moveTo>
                <a:lnTo>
                  <a:pt x="405" y="119"/>
                </a:lnTo>
                <a:lnTo>
                  <a:pt x="215" y="536"/>
                </a:lnTo>
                <a:lnTo>
                  <a:pt x="62" y="1343"/>
                </a:lnTo>
                <a:lnTo>
                  <a:pt x="0" y="2632"/>
                </a:lnTo>
                <a:lnTo>
                  <a:pt x="0" y="18968"/>
                </a:lnTo>
                <a:lnTo>
                  <a:pt x="26" y="19763"/>
                </a:lnTo>
                <a:lnTo>
                  <a:pt x="118" y="20625"/>
                </a:lnTo>
                <a:lnTo>
                  <a:pt x="296" y="21317"/>
                </a:lnTo>
                <a:lnTo>
                  <a:pt x="581" y="21600"/>
                </a:lnTo>
                <a:lnTo>
                  <a:pt x="21019" y="21600"/>
                </a:lnTo>
                <a:lnTo>
                  <a:pt x="21195" y="21481"/>
                </a:lnTo>
                <a:lnTo>
                  <a:pt x="21385" y="21064"/>
                </a:lnTo>
                <a:lnTo>
                  <a:pt x="21538" y="20257"/>
                </a:lnTo>
                <a:lnTo>
                  <a:pt x="21600" y="18968"/>
                </a:lnTo>
                <a:lnTo>
                  <a:pt x="21600" y="2632"/>
                </a:lnTo>
                <a:lnTo>
                  <a:pt x="21574" y="1837"/>
                </a:lnTo>
                <a:lnTo>
                  <a:pt x="21482" y="975"/>
                </a:lnTo>
                <a:lnTo>
                  <a:pt x="21304" y="283"/>
                </a:lnTo>
                <a:lnTo>
                  <a:pt x="21019" y="0"/>
                </a:lnTo>
                <a:lnTo>
                  <a:pt x="581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1302077" y="2615495"/>
            <a:ext cx="102553" cy="114326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1"/>
          <p:cNvSpPr txBox="1"/>
          <p:nvPr/>
        </p:nvSpPr>
        <p:spPr>
          <a:xfrm>
            <a:off x="1213990" y="5958389"/>
            <a:ext cx="1441451" cy="19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331" name="Google Shape;331;p11"/>
          <p:cNvSpPr/>
          <p:nvPr/>
        </p:nvSpPr>
        <p:spPr>
          <a:xfrm>
            <a:off x="2854274" y="5911544"/>
            <a:ext cx="469393" cy="232601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2854275" y="5911544"/>
            <a:ext cx="469393" cy="232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111"/>
                </a:lnTo>
                <a:lnTo>
                  <a:pt x="438" y="885"/>
                </a:lnTo>
                <a:lnTo>
                  <a:pt x="55" y="2985"/>
                </a:lnTo>
                <a:lnTo>
                  <a:pt x="0" y="7076"/>
                </a:lnTo>
                <a:lnTo>
                  <a:pt x="0" y="14524"/>
                </a:lnTo>
                <a:lnTo>
                  <a:pt x="55" y="18615"/>
                </a:lnTo>
                <a:lnTo>
                  <a:pt x="438" y="20715"/>
                </a:lnTo>
                <a:lnTo>
                  <a:pt x="1479" y="21489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489"/>
                </a:lnTo>
                <a:lnTo>
                  <a:pt x="21162" y="20715"/>
                </a:lnTo>
                <a:lnTo>
                  <a:pt x="21545" y="18615"/>
                </a:lnTo>
                <a:lnTo>
                  <a:pt x="21600" y="14524"/>
                </a:lnTo>
                <a:lnTo>
                  <a:pt x="21600" y="7076"/>
                </a:lnTo>
                <a:lnTo>
                  <a:pt x="21545" y="2985"/>
                </a:lnTo>
                <a:lnTo>
                  <a:pt x="21162" y="885"/>
                </a:lnTo>
                <a:lnTo>
                  <a:pt x="20121" y="111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Google Shape;333;p11"/>
          <p:cNvCxnSpPr/>
          <p:nvPr/>
        </p:nvCxnSpPr>
        <p:spPr>
          <a:xfrm>
            <a:off x="2647949" y="6029197"/>
            <a:ext cx="244349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860;p23">
            <a:extLst>
              <a:ext uri="{FF2B5EF4-FFF2-40B4-BE49-F238E27FC236}">
                <a16:creationId xmlns:a16="http://schemas.microsoft.com/office/drawing/2014/main" id="{2DB6D044-18FB-2D41-867D-877E2E7B2794}"/>
              </a:ext>
            </a:extLst>
          </p:cNvPr>
          <p:cNvSpPr txBox="1"/>
          <p:nvPr/>
        </p:nvSpPr>
        <p:spPr>
          <a:xfrm>
            <a:off x="1913880" y="5699062"/>
            <a:ext cx="74424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8" name="Google Shape;324;p11">
            <a:extLst>
              <a:ext uri="{FF2B5EF4-FFF2-40B4-BE49-F238E27FC236}">
                <a16:creationId xmlns:a16="http://schemas.microsoft.com/office/drawing/2014/main" id="{0F27E72E-4CA4-E148-855A-90BD6FF1C1FD}"/>
              </a:ext>
            </a:extLst>
          </p:cNvPr>
          <p:cNvSpPr/>
          <p:nvPr/>
        </p:nvSpPr>
        <p:spPr>
          <a:xfrm flipH="1">
            <a:off x="1430406" y="4203672"/>
            <a:ext cx="83822" cy="10923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325;p11">
            <a:extLst>
              <a:ext uri="{FF2B5EF4-FFF2-40B4-BE49-F238E27FC236}">
                <a16:creationId xmlns:a16="http://schemas.microsoft.com/office/drawing/2014/main" id="{92A1D698-5B6B-0744-AD5C-AA373F193836}"/>
              </a:ext>
            </a:extLst>
          </p:cNvPr>
          <p:cNvCxnSpPr>
            <a:cxnSpLocks/>
          </p:cNvCxnSpPr>
          <p:nvPr/>
        </p:nvCxnSpPr>
        <p:spPr>
          <a:xfrm>
            <a:off x="1324100" y="4595760"/>
            <a:ext cx="1092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/>
          <p:nvPr/>
        </p:nvSpPr>
        <p:spPr>
          <a:xfrm>
            <a:off x="1801366" y="5806440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2"/>
          <p:cNvSpPr txBox="1"/>
          <p:nvPr/>
        </p:nvSpPr>
        <p:spPr>
          <a:xfrm>
            <a:off x="1882894" y="5942583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340" name="Google Shape;340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12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343" name="Google Shape;343;p12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12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2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2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2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2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2"/>
          <p:cNvSpPr txBox="1">
            <a:spLocks noGrp="1"/>
          </p:cNvSpPr>
          <p:nvPr>
            <p:ph type="title"/>
          </p:nvPr>
        </p:nvSpPr>
        <p:spPr>
          <a:xfrm>
            <a:off x="1133079" y="433114"/>
            <a:ext cx="230632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Dance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Loop</a:t>
            </a:r>
            <a:endParaRPr sz="2400" dirty="0"/>
          </a:p>
        </p:txBody>
      </p:sp>
      <p:sp>
        <p:nvSpPr>
          <p:cNvPr id="356" name="Google Shape;356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2"/>
          <p:cNvSpPr txBox="1"/>
          <p:nvPr/>
        </p:nvSpPr>
        <p:spPr>
          <a:xfrm>
            <a:off x="1204862" y="1282699"/>
            <a:ext cx="2161540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Repeat a series of dance steps.</a:t>
            </a:r>
            <a:endParaRPr dirty="0"/>
          </a:p>
        </p:txBody>
      </p:sp>
      <p:sp>
        <p:nvSpPr>
          <p:cNvPr id="361" name="Google Shape;361;p12"/>
          <p:cNvSpPr/>
          <p:nvPr/>
        </p:nvSpPr>
        <p:spPr>
          <a:xfrm>
            <a:off x="867056" y="2072551"/>
            <a:ext cx="586360" cy="8298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2"/>
          <p:cNvSpPr/>
          <p:nvPr/>
        </p:nvSpPr>
        <p:spPr>
          <a:xfrm>
            <a:off x="1624867" y="1993683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2"/>
          <p:cNvSpPr/>
          <p:nvPr/>
        </p:nvSpPr>
        <p:spPr>
          <a:xfrm>
            <a:off x="2960848" y="2034831"/>
            <a:ext cx="744094" cy="8675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2"/>
          <p:cNvSpPr/>
          <p:nvPr/>
        </p:nvSpPr>
        <p:spPr>
          <a:xfrm>
            <a:off x="2216690" y="1976539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2"/>
          <p:cNvSpPr/>
          <p:nvPr/>
        </p:nvSpPr>
        <p:spPr>
          <a:xfrm>
            <a:off x="867056" y="3290696"/>
            <a:ext cx="586360" cy="8298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2"/>
          <p:cNvSpPr/>
          <p:nvPr/>
        </p:nvSpPr>
        <p:spPr>
          <a:xfrm>
            <a:off x="1624867" y="3211829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2960848" y="3252978"/>
            <a:ext cx="744094" cy="8675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2216690" y="3194685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2"/>
          <p:cNvSpPr/>
          <p:nvPr/>
        </p:nvSpPr>
        <p:spPr>
          <a:xfrm>
            <a:off x="867056" y="4508843"/>
            <a:ext cx="586360" cy="8298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1624867" y="4429976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2"/>
          <p:cNvSpPr/>
          <p:nvPr/>
        </p:nvSpPr>
        <p:spPr>
          <a:xfrm>
            <a:off x="2960848" y="4471124"/>
            <a:ext cx="744094" cy="86753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2"/>
          <p:cNvSpPr/>
          <p:nvPr/>
        </p:nvSpPr>
        <p:spPr>
          <a:xfrm>
            <a:off x="2216690" y="4412831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374" name="Google Shape;374;p12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375" name="Google Shape;375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3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382" name="Google Shape;382;p13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" name="Google Shape;388;p13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3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3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3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3"/>
          <p:cNvSpPr/>
          <p:nvPr/>
        </p:nvSpPr>
        <p:spPr>
          <a:xfrm>
            <a:off x="0" y="927099"/>
            <a:ext cx="4572000" cy="14015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3"/>
          <p:cNvSpPr/>
          <p:nvPr/>
        </p:nvSpPr>
        <p:spPr>
          <a:xfrm>
            <a:off x="0" y="2328671"/>
            <a:ext cx="4572000" cy="310693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3"/>
          <p:cNvSpPr/>
          <p:nvPr/>
        </p:nvSpPr>
        <p:spPr>
          <a:xfrm>
            <a:off x="0" y="231597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3"/>
          <p:cNvSpPr/>
          <p:nvPr/>
        </p:nvSpPr>
        <p:spPr>
          <a:xfrm>
            <a:off x="0" y="5435600"/>
            <a:ext cx="4572000" cy="9652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3"/>
          <p:cNvSpPr/>
          <p:nvPr/>
        </p:nvSpPr>
        <p:spPr>
          <a:xfrm>
            <a:off x="0" y="54229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3"/>
          <p:cNvSpPr txBox="1">
            <a:spLocks noGrp="1"/>
          </p:cNvSpPr>
          <p:nvPr>
            <p:ph type="title"/>
          </p:nvPr>
        </p:nvSpPr>
        <p:spPr>
          <a:xfrm>
            <a:off x="215900" y="134245"/>
            <a:ext cx="1980564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Dance Loop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00" name="Google Shape;400;p13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401" name="Google Shape;401;p13"/>
          <p:cNvSpPr/>
          <p:nvPr/>
        </p:nvSpPr>
        <p:spPr>
          <a:xfrm>
            <a:off x="1568109" y="2731007"/>
            <a:ext cx="1461180" cy="257352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3"/>
          <p:cNvSpPr txBox="1"/>
          <p:nvPr/>
        </p:nvSpPr>
        <p:spPr>
          <a:xfrm>
            <a:off x="1624683" y="24454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cxnSp>
        <p:nvCxnSpPr>
          <p:cNvPr id="403" name="Google Shape;403;p13"/>
          <p:cNvCxnSpPr/>
          <p:nvPr/>
        </p:nvCxnSpPr>
        <p:spPr>
          <a:xfrm flipH="1">
            <a:off x="2233340" y="3501645"/>
            <a:ext cx="8331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4" name="Google Shape;404;p13"/>
          <p:cNvSpPr txBox="1"/>
          <p:nvPr/>
        </p:nvSpPr>
        <p:spPr>
          <a:xfrm>
            <a:off x="3093479" y="3388952"/>
            <a:ext cx="116205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just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you want to repeat the dance.</a:t>
            </a:r>
            <a:endParaRPr dirty="0"/>
          </a:p>
        </p:txBody>
      </p:sp>
      <p:sp>
        <p:nvSpPr>
          <p:cNvPr id="405" name="Google Shape;405;p13"/>
          <p:cNvSpPr txBox="1"/>
          <p:nvPr/>
        </p:nvSpPr>
        <p:spPr>
          <a:xfrm>
            <a:off x="3093479" y="3035299"/>
            <a:ext cx="11537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 pose.</a:t>
            </a:r>
            <a:endParaRPr/>
          </a:p>
        </p:txBody>
      </p:sp>
      <p:cxnSp>
        <p:nvCxnSpPr>
          <p:cNvPr id="406" name="Google Shape;406;p13"/>
          <p:cNvCxnSpPr/>
          <p:nvPr/>
        </p:nvCxnSpPr>
        <p:spPr>
          <a:xfrm>
            <a:off x="2727123" y="3127375"/>
            <a:ext cx="334266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7" name="Google Shape;407;p13"/>
          <p:cNvSpPr/>
          <p:nvPr/>
        </p:nvSpPr>
        <p:spPr>
          <a:xfrm>
            <a:off x="3407488" y="12619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3"/>
          <p:cNvSpPr/>
          <p:nvPr/>
        </p:nvSpPr>
        <p:spPr>
          <a:xfrm>
            <a:off x="3685011" y="1298671"/>
            <a:ext cx="414974" cy="52437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3"/>
          <p:cNvSpPr/>
          <p:nvPr/>
        </p:nvSpPr>
        <p:spPr>
          <a:xfrm>
            <a:off x="3407488" y="12619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3"/>
          <p:cNvSpPr/>
          <p:nvPr/>
        </p:nvSpPr>
        <p:spPr>
          <a:xfrm>
            <a:off x="3491941" y="1804148"/>
            <a:ext cx="543561" cy="129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3"/>
          <p:cNvSpPr txBox="1"/>
          <p:nvPr/>
        </p:nvSpPr>
        <p:spPr>
          <a:xfrm>
            <a:off x="3453715" y="1825298"/>
            <a:ext cx="6203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412" name="Google Shape;412;p13"/>
          <p:cNvSpPr/>
          <p:nvPr/>
        </p:nvSpPr>
        <p:spPr>
          <a:xfrm>
            <a:off x="511636" y="2850530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3"/>
          <p:cNvSpPr/>
          <p:nvPr/>
        </p:nvSpPr>
        <p:spPr>
          <a:xfrm>
            <a:off x="697837" y="2881721"/>
            <a:ext cx="279400" cy="35306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3"/>
          <p:cNvSpPr/>
          <p:nvPr/>
        </p:nvSpPr>
        <p:spPr>
          <a:xfrm>
            <a:off x="511636" y="2850530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3"/>
          <p:cNvSpPr txBox="1"/>
          <p:nvPr/>
        </p:nvSpPr>
        <p:spPr>
          <a:xfrm>
            <a:off x="550998" y="3247085"/>
            <a:ext cx="4572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416" name="Google Shape;416;p13"/>
          <p:cNvSpPr/>
          <p:nvPr/>
        </p:nvSpPr>
        <p:spPr>
          <a:xfrm>
            <a:off x="1511300" y="3501644"/>
            <a:ext cx="88901" cy="1663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3"/>
          <p:cNvSpPr txBox="1"/>
          <p:nvPr/>
        </p:nvSpPr>
        <p:spPr>
          <a:xfrm>
            <a:off x="455693" y="1863274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3335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dirty="0"/>
          </a:p>
        </p:txBody>
      </p:sp>
      <p:sp>
        <p:nvSpPr>
          <p:cNvPr id="418" name="Google Shape;418;p13"/>
          <p:cNvSpPr/>
          <p:nvPr/>
        </p:nvSpPr>
        <p:spPr>
          <a:xfrm>
            <a:off x="615029" y="1411941"/>
            <a:ext cx="412396" cy="4123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3"/>
          <p:cNvSpPr/>
          <p:nvPr/>
        </p:nvSpPr>
        <p:spPr>
          <a:xfrm>
            <a:off x="615029" y="14119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3"/>
          <p:cNvSpPr txBox="1"/>
          <p:nvPr/>
        </p:nvSpPr>
        <p:spPr>
          <a:xfrm>
            <a:off x="1627488" y="2030914"/>
            <a:ext cx="1316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/>
          </a:p>
        </p:txBody>
      </p:sp>
      <p:sp>
        <p:nvSpPr>
          <p:cNvPr id="421" name="Google Shape;421;p13"/>
          <p:cNvSpPr/>
          <p:nvPr/>
        </p:nvSpPr>
        <p:spPr>
          <a:xfrm>
            <a:off x="1878328" y="1471103"/>
            <a:ext cx="815340" cy="29408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3"/>
          <p:cNvSpPr/>
          <p:nvPr/>
        </p:nvSpPr>
        <p:spPr>
          <a:xfrm>
            <a:off x="1871978" y="1464748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3"/>
          <p:cNvSpPr/>
          <p:nvPr/>
        </p:nvSpPr>
        <p:spPr>
          <a:xfrm>
            <a:off x="2574619" y="1585734"/>
            <a:ext cx="102553" cy="11432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3"/>
          <p:cNvSpPr txBox="1"/>
          <p:nvPr/>
        </p:nvSpPr>
        <p:spPr>
          <a:xfrm>
            <a:off x="3310594" y="2035682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/>
          </a:p>
        </p:txBody>
      </p:sp>
      <p:sp>
        <p:nvSpPr>
          <p:cNvPr id="425" name="Google Shape;425;p13"/>
          <p:cNvSpPr/>
          <p:nvPr/>
        </p:nvSpPr>
        <p:spPr>
          <a:xfrm>
            <a:off x="281940" y="4000500"/>
            <a:ext cx="1104901" cy="1181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0" y="0"/>
                </a:moveTo>
                <a:lnTo>
                  <a:pt x="1490" y="0"/>
                </a:lnTo>
                <a:lnTo>
                  <a:pt x="628" y="22"/>
                </a:lnTo>
                <a:lnTo>
                  <a:pt x="186" y="174"/>
                </a:lnTo>
                <a:lnTo>
                  <a:pt x="23" y="588"/>
                </a:lnTo>
                <a:lnTo>
                  <a:pt x="0" y="1394"/>
                </a:lnTo>
                <a:lnTo>
                  <a:pt x="0" y="20206"/>
                </a:lnTo>
                <a:lnTo>
                  <a:pt x="23" y="21012"/>
                </a:lnTo>
                <a:lnTo>
                  <a:pt x="186" y="21426"/>
                </a:lnTo>
                <a:lnTo>
                  <a:pt x="628" y="21578"/>
                </a:lnTo>
                <a:lnTo>
                  <a:pt x="1490" y="21600"/>
                </a:lnTo>
                <a:lnTo>
                  <a:pt x="20110" y="21600"/>
                </a:lnTo>
                <a:lnTo>
                  <a:pt x="20972" y="21578"/>
                </a:lnTo>
                <a:lnTo>
                  <a:pt x="21414" y="21426"/>
                </a:lnTo>
                <a:lnTo>
                  <a:pt x="21577" y="21012"/>
                </a:lnTo>
                <a:lnTo>
                  <a:pt x="21600" y="20206"/>
                </a:lnTo>
                <a:lnTo>
                  <a:pt x="21600" y="1394"/>
                </a:lnTo>
                <a:lnTo>
                  <a:pt x="21577" y="588"/>
                </a:lnTo>
                <a:lnTo>
                  <a:pt x="21414" y="174"/>
                </a:lnTo>
                <a:lnTo>
                  <a:pt x="20972" y="22"/>
                </a:lnTo>
                <a:lnTo>
                  <a:pt x="2011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3"/>
          <p:cNvSpPr txBox="1"/>
          <p:nvPr/>
        </p:nvSpPr>
        <p:spPr>
          <a:xfrm>
            <a:off x="362412" y="4024757"/>
            <a:ext cx="95677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repeat 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 around your dance sequence.</a:t>
            </a:r>
            <a:endParaRPr dirty="0"/>
          </a:p>
        </p:txBody>
      </p:sp>
      <p:sp>
        <p:nvSpPr>
          <p:cNvPr id="427" name="Google Shape;427;p13"/>
          <p:cNvSpPr/>
          <p:nvPr/>
        </p:nvSpPr>
        <p:spPr>
          <a:xfrm>
            <a:off x="337010" y="4526268"/>
            <a:ext cx="730360" cy="53720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8" name="Google Shape;428;p13"/>
          <p:cNvCxnSpPr/>
          <p:nvPr/>
        </p:nvCxnSpPr>
        <p:spPr>
          <a:xfrm>
            <a:off x="1356360" y="4276344"/>
            <a:ext cx="1498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9" name="Google Shape;429;p13"/>
          <p:cNvSpPr txBox="1"/>
          <p:nvPr/>
        </p:nvSpPr>
        <p:spPr>
          <a:xfrm>
            <a:off x="1187214" y="5804078"/>
            <a:ext cx="1468121" cy="25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430" name="Google Shape;430;p13"/>
          <p:cNvSpPr/>
          <p:nvPr/>
        </p:nvSpPr>
        <p:spPr>
          <a:xfrm>
            <a:off x="2859790" y="5845175"/>
            <a:ext cx="469386" cy="26517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3"/>
          <p:cNvSpPr/>
          <p:nvPr/>
        </p:nvSpPr>
        <p:spPr>
          <a:xfrm>
            <a:off x="2859790" y="58451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2" name="Google Shape;432;p13"/>
          <p:cNvCxnSpPr/>
          <p:nvPr/>
        </p:nvCxnSpPr>
        <p:spPr>
          <a:xfrm>
            <a:off x="2652135" y="59777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860;p23">
            <a:extLst>
              <a:ext uri="{FF2B5EF4-FFF2-40B4-BE49-F238E27FC236}">
                <a16:creationId xmlns:a16="http://schemas.microsoft.com/office/drawing/2014/main" id="{0D6E6C58-31DD-0F45-83CE-6698AE790987}"/>
              </a:ext>
            </a:extLst>
          </p:cNvPr>
          <p:cNvSpPr txBox="1"/>
          <p:nvPr/>
        </p:nvSpPr>
        <p:spPr>
          <a:xfrm>
            <a:off x="1913880" y="5546553"/>
            <a:ext cx="74424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14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440" name="Google Shape;440;p14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6" name="Google Shape;446;p14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4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4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4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4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4"/>
          <p:cNvSpPr txBox="1">
            <a:spLocks noGrp="1"/>
          </p:cNvSpPr>
          <p:nvPr>
            <p:ph type="title"/>
          </p:nvPr>
        </p:nvSpPr>
        <p:spPr>
          <a:xfrm>
            <a:off x="1242071" y="356915"/>
            <a:ext cx="208788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Play Music</a:t>
            </a:r>
            <a:endParaRPr sz="2400" dirty="0"/>
          </a:p>
        </p:txBody>
      </p:sp>
      <p:sp>
        <p:nvSpPr>
          <p:cNvPr id="453" name="Google Shape;453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4"/>
          <p:cNvSpPr txBox="1"/>
          <p:nvPr/>
        </p:nvSpPr>
        <p:spPr>
          <a:xfrm>
            <a:off x="1544933" y="1263649"/>
            <a:ext cx="148209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and loop a song.</a:t>
            </a:r>
            <a:endParaRPr dirty="0"/>
          </a:p>
        </p:txBody>
      </p:sp>
      <p:sp>
        <p:nvSpPr>
          <p:cNvPr id="458" name="Google Shape;458;p14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459" name="Google Shape;459;p14"/>
          <p:cNvSpPr/>
          <p:nvPr/>
        </p:nvSpPr>
        <p:spPr>
          <a:xfrm>
            <a:off x="858160" y="3587365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4"/>
          <p:cNvSpPr/>
          <p:nvPr/>
        </p:nvSpPr>
        <p:spPr>
          <a:xfrm>
            <a:off x="966597" y="3587365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4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462" name="Google Shape;462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4"/>
          <p:cNvSpPr/>
          <p:nvPr/>
        </p:nvSpPr>
        <p:spPr>
          <a:xfrm>
            <a:off x="1154788" y="2707919"/>
            <a:ext cx="2552701" cy="190261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4"/>
          <p:cNvSpPr/>
          <p:nvPr/>
        </p:nvSpPr>
        <p:spPr>
          <a:xfrm>
            <a:off x="1154785" y="2707919"/>
            <a:ext cx="2552701" cy="190261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15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471" name="Google Shape;471;p15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7" name="Google Shape;477;p15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5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5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5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5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5"/>
          <p:cNvSpPr/>
          <p:nvPr/>
        </p:nvSpPr>
        <p:spPr>
          <a:xfrm>
            <a:off x="0" y="927099"/>
            <a:ext cx="4572000" cy="206299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5"/>
          <p:cNvSpPr/>
          <p:nvPr/>
        </p:nvSpPr>
        <p:spPr>
          <a:xfrm>
            <a:off x="0" y="2990088"/>
            <a:ext cx="4572000" cy="221240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5"/>
          <p:cNvSpPr/>
          <p:nvPr/>
        </p:nvSpPr>
        <p:spPr>
          <a:xfrm>
            <a:off x="0" y="297738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5"/>
          <p:cNvSpPr txBox="1">
            <a:spLocks noGrp="1"/>
          </p:cNvSpPr>
          <p:nvPr>
            <p:ph type="title"/>
          </p:nvPr>
        </p:nvSpPr>
        <p:spPr>
          <a:xfrm>
            <a:off x="215900" y="117958"/>
            <a:ext cx="2514339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Play Music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87" name="Google Shape;487;p15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488" name="Google Shape;488;p15"/>
          <p:cNvSpPr txBox="1"/>
          <p:nvPr/>
        </p:nvSpPr>
        <p:spPr>
          <a:xfrm>
            <a:off x="1434183" y="3105806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489" name="Google Shape;489;p15"/>
          <p:cNvSpPr/>
          <p:nvPr/>
        </p:nvSpPr>
        <p:spPr>
          <a:xfrm>
            <a:off x="1295418" y="3903662"/>
            <a:ext cx="1981157" cy="11245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5"/>
          <p:cNvSpPr txBox="1"/>
          <p:nvPr/>
        </p:nvSpPr>
        <p:spPr>
          <a:xfrm>
            <a:off x="2797295" y="4018912"/>
            <a:ext cx="13500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you want the song to repeat.</a:t>
            </a:r>
            <a:endParaRPr dirty="0"/>
          </a:p>
        </p:txBody>
      </p:sp>
      <p:sp>
        <p:nvSpPr>
          <p:cNvPr id="491" name="Google Shape;491;p15"/>
          <p:cNvSpPr txBox="1"/>
          <p:nvPr/>
        </p:nvSpPr>
        <p:spPr>
          <a:xfrm>
            <a:off x="2737909" y="2336163"/>
            <a:ext cx="1248411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song from the</a:t>
            </a:r>
            <a:endParaRPr/>
          </a:p>
          <a:p>
            <a:pPr marL="0" marR="0" lvl="0" indent="27305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Loops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/>
          </a:p>
        </p:txBody>
      </p:sp>
      <p:sp>
        <p:nvSpPr>
          <p:cNvPr id="492" name="Google Shape;492;p15"/>
          <p:cNvSpPr/>
          <p:nvPr/>
        </p:nvSpPr>
        <p:spPr>
          <a:xfrm>
            <a:off x="1412119" y="18256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5"/>
          <p:cNvSpPr/>
          <p:nvPr/>
        </p:nvSpPr>
        <p:spPr>
          <a:xfrm>
            <a:off x="1412125" y="1827444"/>
            <a:ext cx="712458" cy="53102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5"/>
          <p:cNvSpPr/>
          <p:nvPr/>
        </p:nvSpPr>
        <p:spPr>
          <a:xfrm>
            <a:off x="1412119" y="18256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5" name="Google Shape;495;p15"/>
          <p:cNvCxnSpPr/>
          <p:nvPr/>
        </p:nvCxnSpPr>
        <p:spPr>
          <a:xfrm flipH="1">
            <a:off x="2355849" y="1488438"/>
            <a:ext cx="1" cy="12801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15"/>
          <p:cNvSpPr/>
          <p:nvPr/>
        </p:nvSpPr>
        <p:spPr>
          <a:xfrm>
            <a:off x="0" y="5202490"/>
            <a:ext cx="4572000" cy="119831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5"/>
          <p:cNvSpPr/>
          <p:nvPr/>
        </p:nvSpPr>
        <p:spPr>
          <a:xfrm>
            <a:off x="0" y="518979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5"/>
          <p:cNvSpPr/>
          <p:nvPr/>
        </p:nvSpPr>
        <p:spPr>
          <a:xfrm>
            <a:off x="1132451" y="5629574"/>
            <a:ext cx="1606951" cy="3267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5"/>
          <p:cNvSpPr/>
          <p:nvPr/>
        </p:nvSpPr>
        <p:spPr>
          <a:xfrm>
            <a:off x="3002826" y="5629574"/>
            <a:ext cx="1266891" cy="3267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5"/>
          <p:cNvSpPr txBox="1"/>
          <p:nvPr/>
        </p:nvSpPr>
        <p:spPr>
          <a:xfrm>
            <a:off x="4257016" y="5714999"/>
            <a:ext cx="660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endParaRPr/>
          </a:p>
        </p:txBody>
      </p:sp>
      <p:sp>
        <p:nvSpPr>
          <p:cNvPr id="501" name="Google Shape;501;p15"/>
          <p:cNvSpPr txBox="1"/>
          <p:nvPr/>
        </p:nvSpPr>
        <p:spPr>
          <a:xfrm>
            <a:off x="215899" y="5714999"/>
            <a:ext cx="3074037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sure to use	</a:t>
            </a:r>
            <a:endParaRPr dirty="0"/>
          </a:p>
          <a:p>
            <a:pPr marL="0" marR="0" lvl="0" indent="12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or else the music won’t finish playing before it begins again.</a:t>
            </a:r>
            <a:endParaRPr dirty="0"/>
          </a:p>
        </p:txBody>
      </p:sp>
      <p:sp>
        <p:nvSpPr>
          <p:cNvPr id="502" name="Google Shape;502;p15"/>
          <p:cNvSpPr/>
          <p:nvPr/>
        </p:nvSpPr>
        <p:spPr>
          <a:xfrm>
            <a:off x="2158999" y="4200173"/>
            <a:ext cx="629921" cy="203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3361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5"/>
          <p:cNvSpPr/>
          <p:nvPr/>
        </p:nvSpPr>
        <p:spPr>
          <a:xfrm>
            <a:off x="511636" y="40570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5"/>
          <p:cNvSpPr/>
          <p:nvPr/>
        </p:nvSpPr>
        <p:spPr>
          <a:xfrm>
            <a:off x="511644" y="4057027"/>
            <a:ext cx="484414" cy="35924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5"/>
          <p:cNvSpPr/>
          <p:nvPr/>
        </p:nvSpPr>
        <p:spPr>
          <a:xfrm>
            <a:off x="511636" y="40570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5"/>
          <p:cNvSpPr txBox="1"/>
          <p:nvPr/>
        </p:nvSpPr>
        <p:spPr>
          <a:xfrm>
            <a:off x="606010" y="4414851"/>
            <a:ext cx="295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Concert</a:t>
            </a:r>
            <a:endParaRPr/>
          </a:p>
        </p:txBody>
      </p:sp>
      <p:sp>
        <p:nvSpPr>
          <p:cNvPr id="507" name="Google Shape;507;p15"/>
          <p:cNvSpPr txBox="1"/>
          <p:nvPr/>
        </p:nvSpPr>
        <p:spPr>
          <a:xfrm>
            <a:off x="1585375" y="2379572"/>
            <a:ext cx="3860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Concert</a:t>
            </a:r>
            <a:endParaRPr dirty="0"/>
          </a:p>
        </p:txBody>
      </p:sp>
      <p:sp>
        <p:nvSpPr>
          <p:cNvPr id="508" name="Google Shape;508;p15"/>
          <p:cNvSpPr txBox="1"/>
          <p:nvPr/>
        </p:nvSpPr>
        <p:spPr>
          <a:xfrm>
            <a:off x="513172" y="2339338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509" name="Google Shape;509;p15"/>
          <p:cNvSpPr/>
          <p:nvPr/>
        </p:nvSpPr>
        <p:spPr>
          <a:xfrm>
            <a:off x="573976" y="1859157"/>
            <a:ext cx="412395" cy="41239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5"/>
          <p:cNvSpPr/>
          <p:nvPr/>
        </p:nvSpPr>
        <p:spPr>
          <a:xfrm>
            <a:off x="573976" y="1859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5"/>
          <p:cNvSpPr txBox="1"/>
          <p:nvPr/>
        </p:nvSpPr>
        <p:spPr>
          <a:xfrm>
            <a:off x="3106534" y="1510074"/>
            <a:ext cx="110998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/>
          </a:p>
        </p:txBody>
      </p:sp>
      <p:sp>
        <p:nvSpPr>
          <p:cNvPr id="512" name="Google Shape;512;p15"/>
          <p:cNvSpPr/>
          <p:nvPr/>
        </p:nvSpPr>
        <p:spPr>
          <a:xfrm>
            <a:off x="2512224" y="1491335"/>
            <a:ext cx="560147" cy="20523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5"/>
          <p:cNvSpPr/>
          <p:nvPr/>
        </p:nvSpPr>
        <p:spPr>
          <a:xfrm>
            <a:off x="2512213" y="149134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5"/>
          <p:cNvSpPr/>
          <p:nvPr/>
        </p:nvSpPr>
        <p:spPr>
          <a:xfrm>
            <a:off x="3155760" y="1859157"/>
            <a:ext cx="412395" cy="41239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5"/>
          <p:cNvSpPr/>
          <p:nvPr/>
        </p:nvSpPr>
        <p:spPr>
          <a:xfrm>
            <a:off x="3155760" y="1859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5"/>
          <p:cNvSpPr txBox="1"/>
          <p:nvPr/>
        </p:nvSpPr>
        <p:spPr>
          <a:xfrm>
            <a:off x="2077285" y="3531372"/>
            <a:ext cx="9886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/>
          </a:p>
        </p:txBody>
      </p:sp>
      <p:sp>
        <p:nvSpPr>
          <p:cNvPr id="517" name="Google Shape;517;p15"/>
          <p:cNvSpPr/>
          <p:nvPr/>
        </p:nvSpPr>
        <p:spPr>
          <a:xfrm>
            <a:off x="1473795" y="3514380"/>
            <a:ext cx="560147" cy="2052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5"/>
          <p:cNvSpPr/>
          <p:nvPr/>
        </p:nvSpPr>
        <p:spPr>
          <a:xfrm>
            <a:off x="1473789" y="3514390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5"/>
          <p:cNvSpPr txBox="1"/>
          <p:nvPr/>
        </p:nvSpPr>
        <p:spPr>
          <a:xfrm>
            <a:off x="-9043" y="5311431"/>
            <a:ext cx="45900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59E2A2-0C96-504A-B24E-EBF8EFE24723}"/>
              </a:ext>
            </a:extLst>
          </p:cNvPr>
          <p:cNvSpPr/>
          <p:nvPr/>
        </p:nvSpPr>
        <p:spPr>
          <a:xfrm>
            <a:off x="2670757" y="5655407"/>
            <a:ext cx="393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(not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6" name="Google Shape;526;p16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527" name="Google Shape;527;p16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3" name="Google Shape;533;p16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6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6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6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6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6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6"/>
          <p:cNvSpPr txBox="1">
            <a:spLocks noGrp="1"/>
          </p:cNvSpPr>
          <p:nvPr>
            <p:ph type="title"/>
          </p:nvPr>
        </p:nvSpPr>
        <p:spPr>
          <a:xfrm>
            <a:off x="1211130" y="433114"/>
            <a:ext cx="215011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Take Turns</a:t>
            </a:r>
            <a:endParaRPr sz="2400" dirty="0"/>
          </a:p>
        </p:txBody>
      </p:sp>
      <p:sp>
        <p:nvSpPr>
          <p:cNvPr id="540" name="Google Shape;54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6"/>
          <p:cNvSpPr/>
          <p:nvPr/>
        </p:nvSpPr>
        <p:spPr>
          <a:xfrm>
            <a:off x="641343" y="11176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6"/>
          <p:cNvSpPr txBox="1"/>
          <p:nvPr/>
        </p:nvSpPr>
        <p:spPr>
          <a:xfrm>
            <a:off x="1205419" y="1179830"/>
            <a:ext cx="2160272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Coordinate dancers so that one begins after the other finishes.</a:t>
            </a:r>
            <a:endParaRPr dirty="0"/>
          </a:p>
        </p:txBody>
      </p:sp>
      <p:sp>
        <p:nvSpPr>
          <p:cNvPr id="545" name="Google Shape;545;p16"/>
          <p:cNvSpPr/>
          <p:nvPr/>
        </p:nvSpPr>
        <p:spPr>
          <a:xfrm>
            <a:off x="761999" y="2514599"/>
            <a:ext cx="3048001" cy="228600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6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6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548" name="Google Shape;548;p16"/>
          <p:cNvSpPr txBox="1"/>
          <p:nvPr/>
        </p:nvSpPr>
        <p:spPr>
          <a:xfrm>
            <a:off x="698500" y="5927725"/>
            <a:ext cx="67310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/>
          </a:p>
        </p:txBody>
      </p:sp>
      <p:sp>
        <p:nvSpPr>
          <p:cNvPr id="549" name="Google Shape;549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756</Words>
  <Application>Microsoft Office PowerPoint</Application>
  <PresentationFormat>Custom</PresentationFormat>
  <Paragraphs>185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Roboto Black</vt:lpstr>
      <vt:lpstr>Montserrat Black</vt:lpstr>
      <vt:lpstr>Calibri</vt:lpstr>
      <vt:lpstr>Helvetica Neue</vt:lpstr>
      <vt:lpstr>Times New Roman</vt:lpstr>
      <vt:lpstr>Arial</vt:lpstr>
      <vt:lpstr>Roboto Medium</vt:lpstr>
      <vt:lpstr>Roboto</vt:lpstr>
      <vt:lpstr>Office Theme</vt:lpstr>
      <vt:lpstr>Let’s Dance  Cards</vt:lpstr>
      <vt:lpstr>Let’s Dance Cards</vt:lpstr>
      <vt:lpstr>Dance Sequence</vt:lpstr>
      <vt:lpstr>Dance Sequence scratch.mit.edu</vt:lpstr>
      <vt:lpstr>Dance Loop</vt:lpstr>
      <vt:lpstr>Dance Loop scratch.mit.edu</vt:lpstr>
      <vt:lpstr>Play Music</vt:lpstr>
      <vt:lpstr>Play Music scratch.mit.edu</vt:lpstr>
      <vt:lpstr>Take Turns</vt:lpstr>
      <vt:lpstr>Take Turns scratch.mit.edu</vt:lpstr>
      <vt:lpstr>Starting Position</vt:lpstr>
      <vt:lpstr>Starting Position scratch.mit.edu</vt:lpstr>
      <vt:lpstr>Shadow Effect</vt:lpstr>
      <vt:lpstr>Shadow Effect scratch.mit.edu</vt:lpstr>
      <vt:lpstr>Interactive Dance</vt:lpstr>
      <vt:lpstr>Interactive Dance scratch.mit.edu</vt:lpstr>
      <vt:lpstr>Color Effect</vt:lpstr>
      <vt:lpstr>Color Effect scratch.mit.edu</vt:lpstr>
      <vt:lpstr>Leave a Trail</vt:lpstr>
      <vt:lpstr>Leave a Trail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Dance  Cards</dc:title>
  <cp:lastModifiedBy>Hans</cp:lastModifiedBy>
  <cp:revision>12</cp:revision>
  <dcterms:modified xsi:type="dcterms:W3CDTF">2020-06-20T13:55:09Z</dcterms:modified>
</cp:coreProperties>
</file>